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26"/>
  </p:notesMasterIdLst>
  <p:sldIdLst>
    <p:sldId id="293" r:id="rId2"/>
    <p:sldId id="289" r:id="rId3"/>
    <p:sldId id="290" r:id="rId4"/>
    <p:sldId id="291" r:id="rId5"/>
    <p:sldId id="312" r:id="rId6"/>
    <p:sldId id="292" r:id="rId7"/>
    <p:sldId id="256" r:id="rId8"/>
    <p:sldId id="294" r:id="rId9"/>
    <p:sldId id="295" r:id="rId10"/>
    <p:sldId id="296" r:id="rId11"/>
    <p:sldId id="297" r:id="rId12"/>
    <p:sldId id="298" r:id="rId13"/>
    <p:sldId id="299" r:id="rId14"/>
    <p:sldId id="310" r:id="rId15"/>
    <p:sldId id="300" r:id="rId16"/>
    <p:sldId id="301" r:id="rId17"/>
    <p:sldId id="303" r:id="rId18"/>
    <p:sldId id="304" r:id="rId19"/>
    <p:sldId id="305" r:id="rId20"/>
    <p:sldId id="307" r:id="rId21"/>
    <p:sldId id="311" r:id="rId22"/>
    <p:sldId id="308" r:id="rId23"/>
    <p:sldId id="309" r:id="rId24"/>
    <p:sldId id="262" r:id="rId25"/>
  </p:sldIdLst>
  <p:sldSz cx="9144000" cy="5143500" type="screen16x9"/>
  <p:notesSz cx="6858000" cy="9144000"/>
  <p:embeddedFontLst>
    <p:embeddedFont>
      <p:font typeface="Raleway" panose="020B0604020202020204" charset="0"/>
      <p:regular r:id="rId27"/>
      <p:bold r:id="rId28"/>
      <p:italic r:id="rId29"/>
      <p:boldItalic r:id="rId30"/>
    </p:embeddedFont>
    <p:embeddedFont>
      <p:font typeface="Oswald" panose="020B0604020202020204" charset="0"/>
      <p:regular r:id="rId31"/>
      <p:bold r:id="rId32"/>
    </p:embeddedFont>
    <p:embeddedFont>
      <p:font typeface="Work Sans" panose="020B0604020202020204" charset="0"/>
      <p:regular r:id="rId33"/>
      <p:bold r:id="rId34"/>
      <p:italic r:id="rId35"/>
      <p:boldItalic r:id="rId36"/>
    </p:embeddedFont>
    <p:embeddedFont>
      <p:font typeface="Montserrat" panose="020B0604020202020204" charset="0"/>
      <p:regular r:id="rId37"/>
      <p:bold r:id="rId38"/>
      <p:italic r:id="rId39"/>
      <p:boldItalic r:id="rId40"/>
    </p:embeddedFont>
    <p:embeddedFont>
      <p:font typeface="Work Sans Regular" panose="020B0604020202020204" charset="0"/>
      <p:regular r:id="rId41"/>
      <p:bold r:id="rId42"/>
      <p:italic r:id="rId43"/>
      <p:boldItalic r:id="rId4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14A68B8-083B-492D-BC35-49D657FFC140}">
  <a:tblStyle styleId="{D14A68B8-083B-492D-BC35-49D657FFC14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391" autoAdjust="0"/>
    <p:restoredTop sz="94660"/>
  </p:normalViewPr>
  <p:slideViewPr>
    <p:cSldViewPr snapToGrid="0">
      <p:cViewPr varScale="1">
        <p:scale>
          <a:sx n="102" d="100"/>
          <a:sy n="102" d="100"/>
        </p:scale>
        <p:origin x="773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font" Target="fonts/font1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42" Type="http://schemas.openxmlformats.org/officeDocument/2006/relationships/font" Target="fonts/font16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font" Target="fonts/font12.fntdata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41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font" Target="fonts/font14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4" Type="http://schemas.openxmlformats.org/officeDocument/2006/relationships/font" Target="fonts/font1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3" Type="http://schemas.openxmlformats.org/officeDocument/2006/relationships/font" Target="fonts/font17.fntdata"/><Relationship Id="rId4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25896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567957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45453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33746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28646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3397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722456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1594458500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1594458500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639365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678708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299694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07514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379654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15430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52552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198600" y="198600"/>
            <a:ext cx="8746800" cy="4760700"/>
          </a:xfrm>
          <a:prstGeom prst="frame">
            <a:avLst>
              <a:gd name="adj1" fmla="val 4126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1048725" y="3058625"/>
            <a:ext cx="49140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>
            <a:off x="198600" y="198600"/>
            <a:ext cx="8746800" cy="4760700"/>
          </a:xfrm>
          <a:prstGeom prst="frame">
            <a:avLst>
              <a:gd name="adj1" fmla="val 4126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ctrTitle"/>
          </p:nvPr>
        </p:nvSpPr>
        <p:spPr>
          <a:xfrm>
            <a:off x="1012800" y="2497750"/>
            <a:ext cx="49500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1012800" y="3678252"/>
            <a:ext cx="49500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/>
          <p:nvPr/>
        </p:nvSpPr>
        <p:spPr>
          <a:xfrm>
            <a:off x="198600" y="198600"/>
            <a:ext cx="8746800" cy="4760700"/>
          </a:xfrm>
          <a:prstGeom prst="frame">
            <a:avLst>
              <a:gd name="adj1" fmla="val 4126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1804525" y="854775"/>
            <a:ext cx="5152200" cy="35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318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3200"/>
              <a:buChar char="▪"/>
              <a:defRPr sz="3200" i="1"/>
            </a:lvl1pPr>
            <a:lvl2pPr marL="914400" lvl="1" indent="-431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□"/>
              <a:defRPr sz="3200" i="1"/>
            </a:lvl2pPr>
            <a:lvl3pPr marL="1371600" lvl="2" indent="-431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□"/>
              <a:defRPr sz="3200" i="1"/>
            </a:lvl3pPr>
            <a:lvl4pPr marL="1828800" lvl="3" indent="-431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□"/>
              <a:defRPr sz="3200" i="1"/>
            </a:lvl4pPr>
            <a:lvl5pPr marL="2286000" lvl="4" indent="-431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○"/>
              <a:defRPr sz="3200" i="1"/>
            </a:lvl5pPr>
            <a:lvl6pPr marL="2743200" lvl="5" indent="-431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■"/>
              <a:defRPr sz="3200" i="1"/>
            </a:lvl6pPr>
            <a:lvl7pPr marL="3200400" lvl="6" indent="-431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3200" i="1"/>
            </a:lvl7pPr>
            <a:lvl8pPr marL="3657600" lvl="7" indent="-431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○"/>
              <a:defRPr sz="3200" i="1"/>
            </a:lvl8pPr>
            <a:lvl9pPr marL="4114800" lvl="8" indent="-431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■"/>
              <a:defRPr sz="3200" i="1"/>
            </a:lvl9pPr>
          </a:lstStyle>
          <a:p>
            <a:endParaRPr/>
          </a:p>
        </p:txBody>
      </p:sp>
      <p:sp>
        <p:nvSpPr>
          <p:cNvPr id="19" name="Google Shape;19;p4"/>
          <p:cNvSpPr/>
          <p:nvPr/>
        </p:nvSpPr>
        <p:spPr>
          <a:xfrm>
            <a:off x="617750" y="603375"/>
            <a:ext cx="948000" cy="94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809196" y="854775"/>
            <a:ext cx="565108" cy="44520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FFFFFF"/>
                </a:solidFill>
                <a:latin typeface="Arial"/>
              </a:rPr>
              <a:t>“</a:t>
            </a:r>
          </a:p>
        </p:txBody>
      </p:sp>
      <p:sp>
        <p:nvSpPr>
          <p:cNvPr id="21" name="Google Shape;21;p4"/>
          <p:cNvSpPr txBox="1">
            <a:spLocks noGrp="1"/>
          </p:cNvSpPr>
          <p:nvPr>
            <p:ph type="sldNum" idx="12"/>
          </p:nvPr>
        </p:nvSpPr>
        <p:spPr>
          <a:xfrm>
            <a:off x="8159499" y="439327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/>
          <p:nvPr/>
        </p:nvSpPr>
        <p:spPr>
          <a:xfrm>
            <a:off x="198600" y="198600"/>
            <a:ext cx="8746800" cy="4760700"/>
          </a:xfrm>
          <a:prstGeom prst="frame">
            <a:avLst>
              <a:gd name="adj1" fmla="val 4126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869150" y="847600"/>
            <a:ext cx="5092200" cy="136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869150" y="2312925"/>
            <a:ext cx="7405800" cy="20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▪"/>
              <a:defRPr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□"/>
              <a:defRPr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□"/>
              <a:defRPr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□"/>
              <a:defRPr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ldNum" idx="12"/>
          </p:nvPr>
        </p:nvSpPr>
        <p:spPr>
          <a:xfrm>
            <a:off x="8159499" y="439327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/>
          <p:nvPr/>
        </p:nvSpPr>
        <p:spPr>
          <a:xfrm>
            <a:off x="198600" y="198600"/>
            <a:ext cx="8746800" cy="4760700"/>
          </a:xfrm>
          <a:prstGeom prst="frame">
            <a:avLst>
              <a:gd name="adj1" fmla="val 4126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10"/>
          <p:cNvSpPr txBox="1">
            <a:spLocks noGrp="1"/>
          </p:cNvSpPr>
          <p:nvPr>
            <p:ph type="sldNum" idx="12"/>
          </p:nvPr>
        </p:nvSpPr>
        <p:spPr>
          <a:xfrm>
            <a:off x="8159499" y="439327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reverse">
  <p:cSld name="BLANK_1">
    <p:bg>
      <p:bgPr>
        <a:solidFill>
          <a:srgbClr val="000000"/>
        </a:soli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/>
          <p:nvPr/>
        </p:nvSpPr>
        <p:spPr>
          <a:xfrm>
            <a:off x="198600" y="198600"/>
            <a:ext cx="8746800" cy="4760700"/>
          </a:xfrm>
          <a:prstGeom prst="frame">
            <a:avLst>
              <a:gd name="adj1" fmla="val 4126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11"/>
          <p:cNvSpPr txBox="1">
            <a:spLocks noGrp="1"/>
          </p:cNvSpPr>
          <p:nvPr>
            <p:ph type="sldNum" idx="12"/>
          </p:nvPr>
        </p:nvSpPr>
        <p:spPr>
          <a:xfrm>
            <a:off x="8159499" y="439327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rgbClr val="FFFFFF"/>
                </a:solidFill>
              </a:defRPr>
            </a:lvl1pPr>
            <a:lvl2pPr lvl="1">
              <a:buNone/>
              <a:defRPr>
                <a:solidFill>
                  <a:srgbClr val="FFFFFF"/>
                </a:solidFill>
              </a:defRPr>
            </a:lvl2pPr>
            <a:lvl3pPr lvl="2">
              <a:buNone/>
              <a:defRPr>
                <a:solidFill>
                  <a:srgbClr val="FFFFFF"/>
                </a:solidFill>
              </a:defRPr>
            </a:lvl3pPr>
            <a:lvl4pPr lvl="3">
              <a:buNone/>
              <a:defRPr>
                <a:solidFill>
                  <a:srgbClr val="FFFFFF"/>
                </a:solidFill>
              </a:defRPr>
            </a:lvl4pPr>
            <a:lvl5pPr lvl="4">
              <a:buNone/>
              <a:defRPr>
                <a:solidFill>
                  <a:srgbClr val="FFFFFF"/>
                </a:solidFill>
              </a:defRPr>
            </a:lvl5pPr>
            <a:lvl6pPr lvl="5">
              <a:buNone/>
              <a:defRPr>
                <a:solidFill>
                  <a:srgbClr val="FFFFFF"/>
                </a:solidFill>
              </a:defRPr>
            </a:lvl6pPr>
            <a:lvl7pPr lvl="6">
              <a:buNone/>
              <a:defRPr>
                <a:solidFill>
                  <a:srgbClr val="FFFFFF"/>
                </a:solidFill>
              </a:defRPr>
            </a:lvl7pPr>
            <a:lvl8pPr lvl="7">
              <a:buNone/>
              <a:defRPr>
                <a:solidFill>
                  <a:srgbClr val="FFFFFF"/>
                </a:solidFill>
              </a:defRPr>
            </a:lvl8pPr>
            <a:lvl9pPr lvl="8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294D2-5C80-4693-B257-92F2B8435F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79360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69150" y="847600"/>
            <a:ext cx="5092200" cy="136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Work Sans"/>
              <a:buNone/>
              <a:defRPr sz="40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Work Sans"/>
              <a:buNone/>
              <a:defRPr sz="40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Work Sans"/>
              <a:buNone/>
              <a:defRPr sz="40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Work Sans"/>
              <a:buNone/>
              <a:defRPr sz="40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Work Sans"/>
              <a:buNone/>
              <a:defRPr sz="40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Work Sans"/>
              <a:buNone/>
              <a:defRPr sz="40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Work Sans"/>
              <a:buNone/>
              <a:defRPr sz="40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Work Sans"/>
              <a:buNone/>
              <a:defRPr sz="40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Work Sans"/>
              <a:buNone/>
              <a:defRPr sz="40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69150" y="2312925"/>
            <a:ext cx="7405800" cy="20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ork Sans Regular"/>
              <a:buChar char="▪"/>
              <a:defRPr sz="2000">
                <a:solidFill>
                  <a:schemeClr val="dk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ork Sans Regular"/>
              <a:buChar char="□"/>
              <a:defRPr sz="2000">
                <a:solidFill>
                  <a:schemeClr val="dk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ork Sans Regular"/>
              <a:buChar char="□"/>
              <a:defRPr sz="2000">
                <a:solidFill>
                  <a:schemeClr val="dk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ork Sans Regular"/>
              <a:buChar char="□"/>
              <a:defRPr sz="2000">
                <a:solidFill>
                  <a:schemeClr val="dk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ork Sans Regular"/>
              <a:buChar char="○"/>
              <a:defRPr sz="2000">
                <a:solidFill>
                  <a:schemeClr val="dk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ork Sans Regular"/>
              <a:buChar char="■"/>
              <a:defRPr sz="2000">
                <a:solidFill>
                  <a:schemeClr val="dk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ork Sans Regular"/>
              <a:buChar char="●"/>
              <a:defRPr sz="2000">
                <a:solidFill>
                  <a:schemeClr val="dk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ork Sans Regular"/>
              <a:buChar char="○"/>
              <a:defRPr sz="2000">
                <a:solidFill>
                  <a:schemeClr val="dk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ork Sans Regular"/>
              <a:buChar char="■"/>
              <a:defRPr sz="2000">
                <a:solidFill>
                  <a:schemeClr val="dk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159499" y="439327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3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 algn="r">
              <a:buNone/>
              <a:defRPr sz="13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lvl="2" algn="r">
              <a:buNone/>
              <a:defRPr sz="13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lvl="3" algn="r">
              <a:buNone/>
              <a:defRPr sz="13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lvl="4" algn="r">
              <a:buNone/>
              <a:defRPr sz="13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lvl="5" algn="r">
              <a:buNone/>
              <a:defRPr sz="13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lvl="6" algn="r">
              <a:buNone/>
              <a:defRPr sz="13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lvl="7" algn="r">
              <a:buNone/>
              <a:defRPr sz="13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lvl="8" algn="r">
              <a:buNone/>
              <a:defRPr sz="13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6" r:id="rId5"/>
    <p:sldLayoutId id="2147483657" r:id="rId6"/>
    <p:sldLayoutId id="2147483659" r:id="rId7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hyperlink" Target="http://sqladvice.com/he-quan-tri-co-so-du-lieu-pho-bien/" TargetMode="Externa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2"/>
          <p:cNvSpPr txBox="1">
            <a:spLocks noGrp="1"/>
          </p:cNvSpPr>
          <p:nvPr>
            <p:ph type="ctrTitle"/>
          </p:nvPr>
        </p:nvSpPr>
        <p:spPr>
          <a:xfrm>
            <a:off x="1553697" y="1900057"/>
            <a:ext cx="60366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sz="2000" dirty="0" err="1">
                <a:solidFill>
                  <a:schemeClr val="tx1"/>
                </a:solidFill>
                <a:latin typeface="Oswald" panose="020B0604020202020204" charset="0"/>
                <a:cs typeface="Oswald" panose="020B0604020202020204" charset="0"/>
              </a:rPr>
              <a:t>Đề</a:t>
            </a:r>
            <a:r>
              <a:rPr lang="en-US" sz="2000" dirty="0">
                <a:solidFill>
                  <a:schemeClr val="tx1"/>
                </a:solidFill>
                <a:latin typeface="Oswald" panose="020B0604020202020204" charset="0"/>
                <a:cs typeface="Oswald" panose="020B0604020202020204" charset="0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latin typeface="Oswald" panose="020B0604020202020204" charset="0"/>
                <a:cs typeface="Oswald" panose="020B0604020202020204" charset="0"/>
              </a:rPr>
              <a:t>Tài</a:t>
            </a:r>
            <a:r>
              <a:rPr lang="en-US" sz="2000" dirty="0" smtClean="0">
                <a:solidFill>
                  <a:schemeClr val="tx1"/>
                </a:solidFill>
                <a:latin typeface="Oswald" panose="020B0604020202020204" charset="0"/>
                <a:cs typeface="Oswald" panose="020B0604020202020204" charset="0"/>
              </a:rPr>
              <a:t>:</a:t>
            </a:r>
            <a:r>
              <a:rPr lang="en" sz="4000" dirty="0">
                <a:solidFill>
                  <a:schemeClr val="tx1"/>
                </a:solidFill>
                <a:latin typeface="Oswald" panose="020B0604020202020204" charset="0"/>
                <a:cs typeface="Oswald" panose="020B0604020202020204" charset="0"/>
              </a:rPr>
              <a:t/>
            </a:r>
            <a:br>
              <a:rPr lang="en" sz="4000" dirty="0">
                <a:solidFill>
                  <a:schemeClr val="tx1"/>
                </a:solidFill>
                <a:latin typeface="Oswald" panose="020B0604020202020204" charset="0"/>
                <a:cs typeface="Oswald" panose="020B0604020202020204" charset="0"/>
              </a:rPr>
            </a:br>
            <a:r>
              <a:rPr lang="en-US" sz="4000" dirty="0" err="1" smtClean="0">
                <a:solidFill>
                  <a:schemeClr val="tx1"/>
                </a:solidFill>
                <a:latin typeface="Oswald" panose="020B0604020202020204" charset="0"/>
                <a:cs typeface="Oswald" panose="020B0604020202020204" charset="0"/>
              </a:rPr>
              <a:t>Xây</a:t>
            </a:r>
            <a:r>
              <a:rPr lang="en-US" sz="4000" dirty="0" smtClean="0">
                <a:solidFill>
                  <a:schemeClr val="tx1"/>
                </a:solidFill>
                <a:latin typeface="Oswald" panose="020B0604020202020204" charset="0"/>
                <a:cs typeface="Oswald" panose="020B0604020202020204" charset="0"/>
              </a:rPr>
              <a:t> </a:t>
            </a:r>
            <a:r>
              <a:rPr lang="en-US" sz="4000" dirty="0" err="1" smtClean="0">
                <a:solidFill>
                  <a:schemeClr val="tx1"/>
                </a:solidFill>
                <a:latin typeface="Oswald" panose="020B0604020202020204" charset="0"/>
                <a:cs typeface="Oswald" panose="020B0604020202020204" charset="0"/>
              </a:rPr>
              <a:t>dựng</a:t>
            </a:r>
            <a:r>
              <a:rPr lang="en-US" sz="4000" dirty="0" smtClean="0">
                <a:solidFill>
                  <a:schemeClr val="tx1"/>
                </a:solidFill>
                <a:latin typeface="Oswald" panose="020B0604020202020204" charset="0"/>
                <a:cs typeface="Oswald" panose="020B0604020202020204" charset="0"/>
              </a:rPr>
              <a:t> website </a:t>
            </a:r>
            <a:r>
              <a:rPr lang="en-US" sz="4000" dirty="0" err="1" smtClean="0">
                <a:solidFill>
                  <a:schemeClr val="tx1"/>
                </a:solidFill>
                <a:latin typeface="Oswald" panose="020B0604020202020204" charset="0"/>
                <a:cs typeface="Oswald" panose="020B0604020202020204" charset="0"/>
              </a:rPr>
              <a:t>bán</a:t>
            </a:r>
            <a:r>
              <a:rPr lang="en-US" sz="4000" dirty="0" smtClean="0">
                <a:solidFill>
                  <a:schemeClr val="tx1"/>
                </a:solidFill>
                <a:latin typeface="Oswald" panose="020B0604020202020204" charset="0"/>
                <a:cs typeface="Oswald" panose="020B0604020202020204" charset="0"/>
              </a:rPr>
              <a:t> </a:t>
            </a:r>
            <a:r>
              <a:rPr lang="en-US" sz="4000" dirty="0" err="1" smtClean="0">
                <a:solidFill>
                  <a:schemeClr val="tx1"/>
                </a:solidFill>
                <a:latin typeface="Oswald" panose="020B0604020202020204" charset="0"/>
                <a:cs typeface="Oswald" panose="020B0604020202020204" charset="0"/>
              </a:rPr>
              <a:t>trang</a:t>
            </a:r>
            <a:r>
              <a:rPr lang="en-US" sz="4000" dirty="0" smtClean="0">
                <a:solidFill>
                  <a:schemeClr val="tx1"/>
                </a:solidFill>
                <a:latin typeface="Oswald" panose="020B0604020202020204" charset="0"/>
                <a:cs typeface="Oswald" panose="020B0604020202020204" charset="0"/>
              </a:rPr>
              <a:t> </a:t>
            </a:r>
            <a:r>
              <a:rPr lang="en-US" sz="4000" dirty="0" err="1" smtClean="0">
                <a:solidFill>
                  <a:schemeClr val="tx1"/>
                </a:solidFill>
                <a:latin typeface="Oswald" panose="020B0604020202020204" charset="0"/>
                <a:cs typeface="Oswald" panose="020B0604020202020204" charset="0"/>
              </a:rPr>
              <a:t>sức</a:t>
            </a:r>
            <a:endParaRPr sz="4000" dirty="0">
              <a:solidFill>
                <a:schemeClr val="tx1"/>
              </a:solidFill>
              <a:latin typeface="Oswald" panose="020B0604020202020204" charset="0"/>
              <a:cs typeface="Oswald" panose="020B060402020202020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F08A9C-E107-4AE6-A585-D333D9330064}"/>
              </a:ext>
            </a:extLst>
          </p:cNvPr>
          <p:cNvSpPr txBox="1"/>
          <p:nvPr/>
        </p:nvSpPr>
        <p:spPr>
          <a:xfrm>
            <a:off x="1416625" y="391952"/>
            <a:ext cx="63107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Montserrat" panose="020B0604020202020204" charset="0"/>
              </a:rPr>
              <a:t>TRƯỜNG ĐẠI HỌC BÌNH D</a:t>
            </a:r>
            <a:r>
              <a:rPr lang="vi-VN" sz="1600" b="1" dirty="0">
                <a:solidFill>
                  <a:schemeClr val="tx1"/>
                </a:solidFill>
                <a:latin typeface="Montserrat" panose="020B0604020202020204" charset="0"/>
              </a:rPr>
              <a:t>Ư</a:t>
            </a:r>
            <a:r>
              <a:rPr lang="en-US" sz="1600" b="1" dirty="0">
                <a:solidFill>
                  <a:schemeClr val="tx1"/>
                </a:solidFill>
                <a:latin typeface="Montserrat" panose="020B0604020202020204" charset="0"/>
              </a:rPr>
              <a:t>ƠNG </a:t>
            </a:r>
          </a:p>
          <a:p>
            <a:pPr algn="ctr"/>
            <a:r>
              <a:rPr lang="en-US" sz="1600" b="1" dirty="0">
                <a:solidFill>
                  <a:schemeClr val="tx1"/>
                </a:solidFill>
                <a:latin typeface="Montserrat" panose="020B0604020202020204" charset="0"/>
              </a:rPr>
              <a:t>PHÂN HIỆU TR</a:t>
            </a:r>
            <a:r>
              <a:rPr lang="vi-VN" sz="1600" b="1" dirty="0">
                <a:solidFill>
                  <a:schemeClr val="tx1"/>
                </a:solidFill>
                <a:latin typeface="Montserrat" panose="020B0604020202020204" charset="0"/>
              </a:rPr>
              <a:t>Ư</a:t>
            </a:r>
            <a:r>
              <a:rPr lang="en-US" sz="1600" b="1" dirty="0">
                <a:solidFill>
                  <a:schemeClr val="tx1"/>
                </a:solidFill>
                <a:latin typeface="Montserrat" panose="020B0604020202020204" charset="0"/>
              </a:rPr>
              <a:t>ỜNG ĐẠI HỌC BÌNH D</a:t>
            </a:r>
            <a:r>
              <a:rPr lang="vi-VN" sz="1600" b="1" dirty="0">
                <a:solidFill>
                  <a:schemeClr val="tx1"/>
                </a:solidFill>
                <a:latin typeface="Montserrat" panose="020B0604020202020204" charset="0"/>
              </a:rPr>
              <a:t>Ư</a:t>
            </a:r>
            <a:r>
              <a:rPr lang="en-US" sz="1600" b="1" dirty="0">
                <a:solidFill>
                  <a:schemeClr val="tx1"/>
                </a:solidFill>
                <a:latin typeface="Montserrat" panose="020B0604020202020204" charset="0"/>
              </a:rPr>
              <a:t>ƠNG TẠI CÀ MAU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BDD8CD-91F6-4DF0-B2E9-F636BA551CD0}"/>
              </a:ext>
            </a:extLst>
          </p:cNvPr>
          <p:cNvSpPr txBox="1"/>
          <p:nvPr/>
        </p:nvSpPr>
        <p:spPr>
          <a:xfrm>
            <a:off x="1416625" y="976727"/>
            <a:ext cx="63107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 err="1">
                <a:solidFill>
                  <a:schemeClr val="tx1"/>
                </a:solidFill>
                <a:latin typeface="Montserrat" panose="020B0604020202020204" charset="0"/>
              </a:rPr>
              <a:t>Báo</a:t>
            </a:r>
            <a:r>
              <a:rPr lang="en-US" sz="1800" b="1" dirty="0">
                <a:solidFill>
                  <a:schemeClr val="tx1"/>
                </a:solidFill>
                <a:latin typeface="Montserrat" panose="020B0604020202020204" charset="0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latin typeface="Montserrat" panose="020B0604020202020204" charset="0"/>
              </a:rPr>
              <a:t>cáo</a:t>
            </a:r>
            <a:r>
              <a:rPr lang="en-US" sz="1800" b="1" dirty="0">
                <a:solidFill>
                  <a:schemeClr val="tx1"/>
                </a:solidFill>
                <a:latin typeface="Montserrat" panose="020B0604020202020204" charset="0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latin typeface="Montserrat" panose="020B0604020202020204" charset="0"/>
              </a:rPr>
              <a:t>môn</a:t>
            </a:r>
            <a:r>
              <a:rPr lang="en-US" sz="1800" b="1" dirty="0">
                <a:solidFill>
                  <a:schemeClr val="tx1"/>
                </a:solidFill>
                <a:latin typeface="Montserrat" panose="020B0604020202020204" charset="0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latin typeface="Montserrat" panose="020B0604020202020204" charset="0"/>
              </a:rPr>
              <a:t>học</a:t>
            </a:r>
            <a:r>
              <a:rPr lang="en-US" sz="1800" b="1" dirty="0">
                <a:solidFill>
                  <a:schemeClr val="tx1"/>
                </a:solidFill>
                <a:latin typeface="Montserrat" panose="020B0604020202020204" charset="0"/>
              </a:rPr>
              <a:t> </a:t>
            </a:r>
          </a:p>
          <a:p>
            <a:pPr algn="ctr"/>
            <a:r>
              <a:rPr lang="en-US" sz="1800" b="1" dirty="0" err="1" smtClean="0">
                <a:solidFill>
                  <a:schemeClr val="tx1"/>
                </a:solidFill>
                <a:latin typeface="Montserrat" panose="020B0604020202020204" charset="0"/>
              </a:rPr>
              <a:t>Phát</a:t>
            </a:r>
            <a:r>
              <a:rPr lang="en-US" sz="1800" b="1" dirty="0" smtClean="0">
                <a:solidFill>
                  <a:schemeClr val="tx1"/>
                </a:solidFill>
                <a:latin typeface="Montserrat" panose="020B0604020202020204" charset="0"/>
              </a:rPr>
              <a:t> </a:t>
            </a:r>
            <a:r>
              <a:rPr lang="en-US" sz="1800" b="1" dirty="0" err="1" smtClean="0">
                <a:solidFill>
                  <a:schemeClr val="tx1"/>
                </a:solidFill>
                <a:latin typeface="Montserrat" panose="020B0604020202020204" charset="0"/>
              </a:rPr>
              <a:t>triển</a:t>
            </a:r>
            <a:r>
              <a:rPr lang="en-US" sz="1800" b="1" dirty="0" smtClean="0">
                <a:solidFill>
                  <a:schemeClr val="tx1"/>
                </a:solidFill>
                <a:latin typeface="Montserrat" panose="020B0604020202020204" charset="0"/>
              </a:rPr>
              <a:t> </a:t>
            </a:r>
            <a:r>
              <a:rPr lang="en-US" sz="1800" b="1" dirty="0" err="1" smtClean="0">
                <a:solidFill>
                  <a:schemeClr val="tx1"/>
                </a:solidFill>
                <a:latin typeface="Montserrat" panose="020B0604020202020204" charset="0"/>
              </a:rPr>
              <a:t>ứng</a:t>
            </a:r>
            <a:r>
              <a:rPr lang="en-US" sz="1800" b="1" dirty="0" smtClean="0">
                <a:solidFill>
                  <a:schemeClr val="tx1"/>
                </a:solidFill>
                <a:latin typeface="Montserrat" panose="020B0604020202020204" charset="0"/>
              </a:rPr>
              <a:t> </a:t>
            </a:r>
            <a:r>
              <a:rPr lang="en-US" sz="1800" b="1" dirty="0" err="1" smtClean="0">
                <a:solidFill>
                  <a:schemeClr val="tx1"/>
                </a:solidFill>
                <a:latin typeface="Montserrat" panose="020B0604020202020204" charset="0"/>
              </a:rPr>
              <a:t>dụng</a:t>
            </a:r>
            <a:r>
              <a:rPr lang="en-US" sz="1800" b="1" dirty="0" smtClean="0">
                <a:solidFill>
                  <a:schemeClr val="tx1"/>
                </a:solidFill>
                <a:latin typeface="Montserrat" panose="020B0604020202020204" charset="0"/>
              </a:rPr>
              <a:t> web</a:t>
            </a:r>
            <a:endParaRPr lang="en-US" sz="1800" b="1" dirty="0">
              <a:solidFill>
                <a:schemeClr val="tx1"/>
              </a:solidFill>
              <a:latin typeface="Montserrat" panose="020B060402020202020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14E651-918B-4069-BFFC-5C77592142E3}"/>
              </a:ext>
            </a:extLst>
          </p:cNvPr>
          <p:cNvSpPr txBox="1"/>
          <p:nvPr/>
        </p:nvSpPr>
        <p:spPr>
          <a:xfrm>
            <a:off x="802081" y="3773683"/>
            <a:ext cx="33282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Montserrat" panose="020B0604020202020204" charset="0"/>
              </a:rPr>
              <a:t>GVHD: </a:t>
            </a:r>
            <a:r>
              <a:rPr lang="en-US" sz="1600" b="1" dirty="0" err="1" smtClean="0">
                <a:solidFill>
                  <a:schemeClr val="tx1"/>
                </a:solidFill>
                <a:latin typeface="Montserrat" panose="020B0604020202020204" charset="0"/>
              </a:rPr>
              <a:t>Võ</a:t>
            </a:r>
            <a:r>
              <a:rPr lang="en-US" sz="1600" b="1" dirty="0" smtClean="0">
                <a:solidFill>
                  <a:schemeClr val="tx1"/>
                </a:solidFill>
                <a:latin typeface="Montserrat" panose="020B0604020202020204" charset="0"/>
              </a:rPr>
              <a:t> </a:t>
            </a:r>
            <a:r>
              <a:rPr lang="en-US" sz="1600" b="1" dirty="0" err="1" smtClean="0">
                <a:solidFill>
                  <a:schemeClr val="tx1"/>
                </a:solidFill>
                <a:latin typeface="Montserrat" panose="020B0604020202020204" charset="0"/>
              </a:rPr>
              <a:t>Tiến</a:t>
            </a:r>
            <a:r>
              <a:rPr lang="en-US" sz="1600" b="1" dirty="0" smtClean="0">
                <a:solidFill>
                  <a:schemeClr val="tx1"/>
                </a:solidFill>
                <a:latin typeface="Montserrat" panose="020B0604020202020204" charset="0"/>
              </a:rPr>
              <a:t> An</a:t>
            </a:r>
            <a:endParaRPr lang="en-US" sz="1600" b="1" dirty="0">
              <a:solidFill>
                <a:schemeClr val="tx1"/>
              </a:solidFill>
              <a:latin typeface="Montserrat" panose="020B0604020202020204" charset="0"/>
            </a:endParaRPr>
          </a:p>
          <a:p>
            <a:pPr algn="ctr"/>
            <a:r>
              <a:rPr lang="en-US" sz="1600" b="1" dirty="0" err="1" smtClean="0">
                <a:solidFill>
                  <a:schemeClr val="tx1"/>
                </a:solidFill>
                <a:latin typeface="Montserrat" panose="020B0604020202020204" charset="0"/>
              </a:rPr>
              <a:t>Lớp</a:t>
            </a:r>
            <a:r>
              <a:rPr lang="en-US" sz="1600" b="1" dirty="0" smtClean="0">
                <a:solidFill>
                  <a:schemeClr val="tx1"/>
                </a:solidFill>
                <a:latin typeface="Montserrat" panose="020B0604020202020204" charset="0"/>
              </a:rPr>
              <a:t>: 20TH0101</a:t>
            </a:r>
          </a:p>
          <a:p>
            <a:pPr algn="ctr"/>
            <a:r>
              <a:rPr lang="en-US" sz="1600" b="1" dirty="0" err="1" smtClean="0">
                <a:solidFill>
                  <a:schemeClr val="tx1"/>
                </a:solidFill>
                <a:latin typeface="Montserrat" panose="020B0604020202020204" charset="0"/>
              </a:rPr>
              <a:t>Ngành</a:t>
            </a:r>
            <a:r>
              <a:rPr lang="en-US" sz="1600" b="1" dirty="0" smtClean="0">
                <a:solidFill>
                  <a:schemeClr val="tx1"/>
                </a:solidFill>
                <a:latin typeface="Montserrat" panose="020B0604020202020204" charset="0"/>
              </a:rPr>
              <a:t>: </a:t>
            </a:r>
            <a:r>
              <a:rPr lang="en-US" sz="1600" b="1" dirty="0" err="1" smtClean="0">
                <a:solidFill>
                  <a:schemeClr val="tx1"/>
                </a:solidFill>
                <a:latin typeface="Montserrat" panose="020B0604020202020204" charset="0"/>
              </a:rPr>
              <a:t>Công</a:t>
            </a:r>
            <a:r>
              <a:rPr lang="en-US" sz="1600" b="1" dirty="0" smtClean="0">
                <a:solidFill>
                  <a:schemeClr val="tx1"/>
                </a:solidFill>
                <a:latin typeface="Montserrat" panose="020B0604020202020204" charset="0"/>
              </a:rPr>
              <a:t> </a:t>
            </a:r>
            <a:r>
              <a:rPr lang="en-US" sz="1600" b="1" dirty="0" err="1" smtClean="0">
                <a:solidFill>
                  <a:schemeClr val="tx1"/>
                </a:solidFill>
                <a:latin typeface="Montserrat" panose="020B0604020202020204" charset="0"/>
              </a:rPr>
              <a:t>nghệ</a:t>
            </a:r>
            <a:r>
              <a:rPr lang="en-US" sz="1600" b="1" dirty="0" smtClean="0">
                <a:solidFill>
                  <a:schemeClr val="tx1"/>
                </a:solidFill>
                <a:latin typeface="Montserrat" panose="020B0604020202020204" charset="0"/>
              </a:rPr>
              <a:t> </a:t>
            </a:r>
            <a:r>
              <a:rPr lang="en-US" sz="1600" b="1" dirty="0" err="1" smtClean="0">
                <a:solidFill>
                  <a:schemeClr val="tx1"/>
                </a:solidFill>
                <a:latin typeface="Montserrat" panose="020B0604020202020204" charset="0"/>
              </a:rPr>
              <a:t>thông</a:t>
            </a:r>
            <a:r>
              <a:rPr lang="en-US" sz="1600" b="1" dirty="0" smtClean="0">
                <a:solidFill>
                  <a:schemeClr val="tx1"/>
                </a:solidFill>
                <a:latin typeface="Montserrat" panose="020B0604020202020204" charset="0"/>
              </a:rPr>
              <a:t> tin</a:t>
            </a:r>
            <a:endParaRPr lang="en-US" sz="1600" b="1" dirty="0">
              <a:solidFill>
                <a:schemeClr val="tx1"/>
              </a:solidFill>
              <a:latin typeface="Montserrat" panose="020B0604020202020204" charset="0"/>
            </a:endParaRPr>
          </a:p>
        </p:txBody>
      </p:sp>
      <p:sp>
        <p:nvSpPr>
          <p:cNvPr id="6" name="Google Shape;87;p13">
            <a:extLst>
              <a:ext uri="{FF2B5EF4-FFF2-40B4-BE49-F238E27FC236}">
                <a16:creationId xmlns:a16="http://schemas.microsoft.com/office/drawing/2014/main" id="{C7A05D65-3CC0-404B-9358-8575F1C1DD23}"/>
              </a:ext>
            </a:extLst>
          </p:cNvPr>
          <p:cNvSpPr txBox="1">
            <a:spLocks/>
          </p:cNvSpPr>
          <p:nvPr/>
        </p:nvSpPr>
        <p:spPr>
          <a:xfrm>
            <a:off x="457200" y="4189182"/>
            <a:ext cx="548700" cy="54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" sz="1800" b="1" dirty="0">
              <a:solidFill>
                <a:schemeClr val="tx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7" name="Google Shape;560;p38">
            <a:extLst>
              <a:ext uri="{FF2B5EF4-FFF2-40B4-BE49-F238E27FC236}">
                <a16:creationId xmlns:a16="http://schemas.microsoft.com/office/drawing/2014/main" id="{43AF11D2-86B6-4091-8D08-41D0B167D558}"/>
              </a:ext>
            </a:extLst>
          </p:cNvPr>
          <p:cNvGrpSpPr/>
          <p:nvPr/>
        </p:nvGrpSpPr>
        <p:grpSpPr>
          <a:xfrm>
            <a:off x="731550" y="1287551"/>
            <a:ext cx="354193" cy="335507"/>
            <a:chOff x="2583100" y="2973775"/>
            <a:chExt cx="461550" cy="437200"/>
          </a:xfrm>
          <a:solidFill>
            <a:schemeClr val="tx1"/>
          </a:solidFill>
        </p:grpSpPr>
        <p:sp>
          <p:nvSpPr>
            <p:cNvPr id="8" name="Google Shape;561;p38">
              <a:extLst>
                <a:ext uri="{FF2B5EF4-FFF2-40B4-BE49-F238E27FC236}">
                  <a16:creationId xmlns:a16="http://schemas.microsoft.com/office/drawing/2014/main" id="{CADC2049-34F1-4CF8-8150-D93373E4AEA7}"/>
                </a:ext>
              </a:extLst>
            </p:cNvPr>
            <p:cNvSpPr/>
            <p:nvPr/>
          </p:nvSpPr>
          <p:spPr>
            <a:xfrm>
              <a:off x="2701225" y="3315975"/>
              <a:ext cx="225300" cy="95000"/>
            </a:xfrm>
            <a:custGeom>
              <a:avLst/>
              <a:gdLst/>
              <a:ahLst/>
              <a:cxnLst/>
              <a:rect l="l" t="t" r="r" b="b"/>
              <a:pathLst>
                <a:path w="9012" h="3800" fill="none" extrusionOk="0">
                  <a:moveTo>
                    <a:pt x="2947" y="0"/>
                  </a:moveTo>
                  <a:lnTo>
                    <a:pt x="2947" y="2947"/>
                  </a:lnTo>
                  <a:lnTo>
                    <a:pt x="853" y="2947"/>
                  </a:lnTo>
                  <a:lnTo>
                    <a:pt x="853" y="2947"/>
                  </a:lnTo>
                  <a:lnTo>
                    <a:pt x="682" y="2947"/>
                  </a:lnTo>
                  <a:lnTo>
                    <a:pt x="512" y="2996"/>
                  </a:lnTo>
                  <a:lnTo>
                    <a:pt x="365" y="3093"/>
                  </a:lnTo>
                  <a:lnTo>
                    <a:pt x="244" y="3191"/>
                  </a:lnTo>
                  <a:lnTo>
                    <a:pt x="146" y="3313"/>
                  </a:lnTo>
                  <a:lnTo>
                    <a:pt x="49" y="3459"/>
                  </a:lnTo>
                  <a:lnTo>
                    <a:pt x="0" y="3629"/>
                  </a:lnTo>
                  <a:lnTo>
                    <a:pt x="0" y="3800"/>
                  </a:lnTo>
                  <a:lnTo>
                    <a:pt x="9011" y="3800"/>
                  </a:lnTo>
                  <a:lnTo>
                    <a:pt x="9011" y="3800"/>
                  </a:lnTo>
                  <a:lnTo>
                    <a:pt x="9011" y="3629"/>
                  </a:lnTo>
                  <a:lnTo>
                    <a:pt x="8963" y="3459"/>
                  </a:lnTo>
                  <a:lnTo>
                    <a:pt x="8865" y="3313"/>
                  </a:lnTo>
                  <a:lnTo>
                    <a:pt x="8768" y="3191"/>
                  </a:lnTo>
                  <a:lnTo>
                    <a:pt x="8646" y="3093"/>
                  </a:lnTo>
                  <a:lnTo>
                    <a:pt x="8500" y="2996"/>
                  </a:lnTo>
                  <a:lnTo>
                    <a:pt x="8330" y="2947"/>
                  </a:lnTo>
                  <a:lnTo>
                    <a:pt x="8159" y="2947"/>
                  </a:lnTo>
                  <a:lnTo>
                    <a:pt x="6065" y="2947"/>
                  </a:lnTo>
                  <a:lnTo>
                    <a:pt x="6065" y="0"/>
                  </a:lnTo>
                </a:path>
              </a:pathLst>
            </a:custGeom>
            <a:ln>
              <a:headEnd type="none" w="sm" len="sm"/>
              <a:tailEnd type="none" w="sm" len="sm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10" name="Google Shape;562;p38">
              <a:extLst>
                <a:ext uri="{FF2B5EF4-FFF2-40B4-BE49-F238E27FC236}">
                  <a16:creationId xmlns:a16="http://schemas.microsoft.com/office/drawing/2014/main" id="{466231DA-886B-4D18-836F-91CB8EEF07C6}"/>
                </a:ext>
              </a:extLst>
            </p:cNvPr>
            <p:cNvSpPr/>
            <p:nvPr/>
          </p:nvSpPr>
          <p:spPr>
            <a:xfrm>
              <a:off x="2583100" y="2973775"/>
              <a:ext cx="461550" cy="336125"/>
            </a:xfrm>
            <a:custGeom>
              <a:avLst/>
              <a:gdLst/>
              <a:ahLst/>
              <a:cxnLst/>
              <a:rect l="l" t="t" r="r" b="b"/>
              <a:pathLst>
                <a:path w="18462" h="13445" fill="none" extrusionOk="0">
                  <a:moveTo>
                    <a:pt x="17974" y="1"/>
                  </a:move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317" y="50"/>
                  </a:lnTo>
                  <a:lnTo>
                    <a:pt x="220" y="74"/>
                  </a:lnTo>
                  <a:lnTo>
                    <a:pt x="146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2958"/>
                  </a:lnTo>
                  <a:lnTo>
                    <a:pt x="0" y="12958"/>
                  </a:lnTo>
                  <a:lnTo>
                    <a:pt x="25" y="13055"/>
                  </a:lnTo>
                  <a:lnTo>
                    <a:pt x="49" y="13152"/>
                  </a:lnTo>
                  <a:lnTo>
                    <a:pt x="98" y="13226"/>
                  </a:lnTo>
                  <a:lnTo>
                    <a:pt x="146" y="13299"/>
                  </a:lnTo>
                  <a:lnTo>
                    <a:pt x="220" y="13372"/>
                  </a:lnTo>
                  <a:lnTo>
                    <a:pt x="317" y="13396"/>
                  </a:lnTo>
                  <a:lnTo>
                    <a:pt x="390" y="13445"/>
                  </a:lnTo>
                  <a:lnTo>
                    <a:pt x="487" y="13445"/>
                  </a:lnTo>
                  <a:lnTo>
                    <a:pt x="17974" y="13445"/>
                  </a:lnTo>
                  <a:lnTo>
                    <a:pt x="17974" y="13445"/>
                  </a:lnTo>
                  <a:lnTo>
                    <a:pt x="18072" y="13445"/>
                  </a:lnTo>
                  <a:lnTo>
                    <a:pt x="18145" y="13396"/>
                  </a:lnTo>
                  <a:lnTo>
                    <a:pt x="18242" y="13372"/>
                  </a:lnTo>
                  <a:lnTo>
                    <a:pt x="18315" y="13299"/>
                  </a:lnTo>
                  <a:lnTo>
                    <a:pt x="18364" y="13226"/>
                  </a:lnTo>
                  <a:lnTo>
                    <a:pt x="18413" y="13152"/>
                  </a:lnTo>
                  <a:lnTo>
                    <a:pt x="18437" y="13055"/>
                  </a:lnTo>
                  <a:lnTo>
                    <a:pt x="18461" y="12958"/>
                  </a:lnTo>
                  <a:lnTo>
                    <a:pt x="18461" y="488"/>
                  </a:lnTo>
                  <a:lnTo>
                    <a:pt x="18461" y="488"/>
                  </a:lnTo>
                  <a:lnTo>
                    <a:pt x="18437" y="390"/>
                  </a:lnTo>
                  <a:lnTo>
                    <a:pt x="18413" y="293"/>
                  </a:lnTo>
                  <a:lnTo>
                    <a:pt x="18364" y="220"/>
                  </a:lnTo>
                  <a:lnTo>
                    <a:pt x="18315" y="147"/>
                  </a:lnTo>
                  <a:lnTo>
                    <a:pt x="18242" y="74"/>
                  </a:lnTo>
                  <a:lnTo>
                    <a:pt x="18145" y="50"/>
                  </a:lnTo>
                  <a:lnTo>
                    <a:pt x="18072" y="1"/>
                  </a:lnTo>
                  <a:lnTo>
                    <a:pt x="17974" y="1"/>
                  </a:lnTo>
                  <a:lnTo>
                    <a:pt x="17974" y="1"/>
                  </a:lnTo>
                  <a:close/>
                  <a:moveTo>
                    <a:pt x="17000" y="11983"/>
                  </a:moveTo>
                  <a:lnTo>
                    <a:pt x="1462" y="11983"/>
                  </a:lnTo>
                  <a:lnTo>
                    <a:pt x="1462" y="1462"/>
                  </a:lnTo>
                  <a:lnTo>
                    <a:pt x="17000" y="1462"/>
                  </a:lnTo>
                  <a:lnTo>
                    <a:pt x="17000" y="11983"/>
                  </a:lnTo>
                  <a:close/>
                </a:path>
              </a:pathLst>
            </a:custGeom>
            <a:ln>
              <a:headEnd type="none" w="sm" len="sm"/>
              <a:tailEnd type="none" w="sm" len="sm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</p:grpSp>
      <p:pic>
        <p:nvPicPr>
          <p:cNvPr id="13" name="Google Shape;5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90297" y="422551"/>
            <a:ext cx="1141490" cy="1108351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914E651-918B-4069-BFFC-5C77592142E3}"/>
              </a:ext>
            </a:extLst>
          </p:cNvPr>
          <p:cNvSpPr txBox="1"/>
          <p:nvPr/>
        </p:nvSpPr>
        <p:spPr>
          <a:xfrm>
            <a:off x="5075695" y="3773683"/>
            <a:ext cx="33631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 smtClean="0">
                <a:solidFill>
                  <a:schemeClr val="tx1"/>
                </a:solidFill>
                <a:latin typeface="Montserrat" panose="020B0604020202020204" charset="0"/>
              </a:rPr>
              <a:t>Thực</a:t>
            </a:r>
            <a:r>
              <a:rPr lang="en-US" sz="1600" b="1" dirty="0" smtClean="0">
                <a:solidFill>
                  <a:schemeClr val="tx1"/>
                </a:solidFill>
                <a:latin typeface="Montserrat" panose="020B0604020202020204" charset="0"/>
              </a:rPr>
              <a:t> </a:t>
            </a:r>
            <a:r>
              <a:rPr lang="en-US" sz="1600" b="1" dirty="0" err="1" smtClean="0">
                <a:solidFill>
                  <a:schemeClr val="tx1"/>
                </a:solidFill>
                <a:latin typeface="Montserrat" panose="020B0604020202020204" charset="0"/>
              </a:rPr>
              <a:t>hiện</a:t>
            </a:r>
            <a:r>
              <a:rPr lang="en-US" sz="1600" b="1" dirty="0" smtClean="0">
                <a:solidFill>
                  <a:schemeClr val="tx1"/>
                </a:solidFill>
                <a:latin typeface="Montserrat" panose="020B0604020202020204" charset="0"/>
              </a:rPr>
              <a:t>:  </a:t>
            </a:r>
            <a:r>
              <a:rPr lang="en-US" sz="1600" b="1" dirty="0" err="1" smtClean="0">
                <a:solidFill>
                  <a:schemeClr val="tx1"/>
                </a:solidFill>
                <a:latin typeface="Montserrat" panose="020B0604020202020204" charset="0"/>
              </a:rPr>
              <a:t>Nguyễn</a:t>
            </a:r>
            <a:r>
              <a:rPr lang="en-US" sz="1600" b="1" dirty="0" smtClean="0">
                <a:solidFill>
                  <a:schemeClr val="tx1"/>
                </a:solidFill>
                <a:latin typeface="Montserrat" panose="020B0604020202020204" charset="0"/>
              </a:rPr>
              <a:t> </a:t>
            </a:r>
            <a:r>
              <a:rPr lang="en-US" sz="1600" b="1" dirty="0">
                <a:solidFill>
                  <a:schemeClr val="tx1"/>
                </a:solidFill>
                <a:latin typeface="Montserrat" panose="020B0604020202020204" charset="0"/>
              </a:rPr>
              <a:t>Minh </a:t>
            </a:r>
            <a:r>
              <a:rPr lang="en-US" sz="1600" b="1" dirty="0" err="1">
                <a:solidFill>
                  <a:schemeClr val="tx1"/>
                </a:solidFill>
                <a:latin typeface="Montserrat" panose="020B0604020202020204" charset="0"/>
              </a:rPr>
              <a:t>Hải</a:t>
            </a:r>
            <a:endParaRPr lang="en-US" sz="1600" b="1" dirty="0">
              <a:solidFill>
                <a:schemeClr val="tx1"/>
              </a:solidFill>
              <a:latin typeface="Montserrat" panose="020B0604020202020204" charset="0"/>
            </a:endParaRPr>
          </a:p>
          <a:p>
            <a:pPr algn="ctr"/>
            <a:r>
              <a:rPr lang="en-US" sz="1600" b="1" dirty="0" smtClean="0">
                <a:solidFill>
                  <a:schemeClr val="tx1"/>
                </a:solidFill>
                <a:latin typeface="Montserrat" panose="020B0604020202020204" charset="0"/>
              </a:rPr>
              <a:t>	    </a:t>
            </a:r>
            <a:r>
              <a:rPr lang="en-US" sz="1600" b="1" dirty="0" err="1" smtClean="0">
                <a:solidFill>
                  <a:schemeClr val="tx1"/>
                </a:solidFill>
                <a:latin typeface="Montserrat" panose="020B0604020202020204" charset="0"/>
              </a:rPr>
              <a:t>Nguyễn</a:t>
            </a:r>
            <a:r>
              <a:rPr lang="en-US" sz="1600" b="1" dirty="0" smtClean="0">
                <a:solidFill>
                  <a:schemeClr val="tx1"/>
                </a:solidFill>
                <a:latin typeface="Montserrat" panose="020B0604020202020204" charset="0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Montserrat" panose="020B0604020202020204" charset="0"/>
              </a:rPr>
              <a:t>Đổ</a:t>
            </a:r>
            <a:r>
              <a:rPr lang="en-US" sz="1600" b="1" dirty="0">
                <a:solidFill>
                  <a:schemeClr val="tx1"/>
                </a:solidFill>
                <a:latin typeface="Montserrat" panose="020B0604020202020204" charset="0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Montserrat" panose="020B0604020202020204" charset="0"/>
              </a:rPr>
              <a:t>Khải</a:t>
            </a:r>
            <a:endParaRPr lang="en-US" sz="1600" b="1" dirty="0">
              <a:solidFill>
                <a:schemeClr val="tx1"/>
              </a:solidFill>
              <a:latin typeface="Montserrat" panose="020B0604020202020204" charset="0"/>
            </a:endParaRPr>
          </a:p>
          <a:p>
            <a:pPr algn="ctr"/>
            <a:r>
              <a:rPr lang="en-US" sz="1600" b="1" dirty="0" smtClean="0">
                <a:solidFill>
                  <a:schemeClr val="tx1"/>
                </a:solidFill>
                <a:latin typeface="Montserrat" panose="020B0604020202020204" charset="0"/>
              </a:rPr>
              <a:t>	     </a:t>
            </a:r>
            <a:r>
              <a:rPr lang="en-US" sz="1600" b="1" dirty="0" err="1" smtClean="0">
                <a:solidFill>
                  <a:schemeClr val="tx1"/>
                </a:solidFill>
                <a:latin typeface="Montserrat" panose="020B0604020202020204" charset="0"/>
              </a:rPr>
              <a:t>Nguyễn</a:t>
            </a:r>
            <a:r>
              <a:rPr lang="en-US" sz="1600" b="1" dirty="0" smtClean="0">
                <a:solidFill>
                  <a:schemeClr val="tx1"/>
                </a:solidFill>
                <a:latin typeface="Montserrat" panose="020B0604020202020204" charset="0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Montserrat" panose="020B0604020202020204" charset="0"/>
              </a:rPr>
              <a:t>Nhựt</a:t>
            </a:r>
            <a:r>
              <a:rPr lang="en-US" sz="1600" b="1" dirty="0">
                <a:solidFill>
                  <a:schemeClr val="tx1"/>
                </a:solidFill>
                <a:latin typeface="Montserrat" panose="020B0604020202020204" charset="0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Montserrat" panose="020B0604020202020204" charset="0"/>
              </a:rPr>
              <a:t>Thi</a:t>
            </a:r>
            <a:endParaRPr lang="en-US" sz="1600" b="1" dirty="0">
              <a:solidFill>
                <a:schemeClr val="tx1"/>
              </a:solidFill>
              <a:latin typeface="Montserra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5448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"/>
          <p:cNvSpPr txBox="1">
            <a:spLocks noGrp="1"/>
          </p:cNvSpPr>
          <p:nvPr>
            <p:ph type="ctrTitle"/>
          </p:nvPr>
        </p:nvSpPr>
        <p:spPr>
          <a:xfrm>
            <a:off x="471602" y="547140"/>
            <a:ext cx="5719336" cy="82446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2800" dirty="0" err="1">
                <a:latin typeface="Times New Roman" panose="02020603050405020304" pitchFamily="18" charset="0"/>
                <a:ea typeface="Arial" panose="020B0604020202020204" pitchFamily="34" charset="0"/>
              </a:rPr>
              <a:t>Hiện</a:t>
            </a:r>
            <a:r>
              <a:rPr lang="en-US" sz="2800" dirty="0">
                <a:latin typeface="Times New Roman" panose="02020603050405020304" pitchFamily="18" charset="0"/>
                <a:ea typeface="Arial" panose="020B0604020202020204" pitchFamily="34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Arial" panose="020B0604020202020204" pitchFamily="34" charset="0"/>
              </a:rPr>
              <a:t>sản</a:t>
            </a:r>
            <a:r>
              <a:rPr lang="en-US" sz="2800" dirty="0">
                <a:latin typeface="Times New Roman" panose="02020603050405020304" pitchFamily="18" charset="0"/>
                <a:ea typeface="Arial" panose="020B0604020202020204" pitchFamily="34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Arial" panose="020B0604020202020204" pitchFamily="34" charset="0"/>
              </a:rPr>
              <a:t>phẩm</a:t>
            </a:r>
            <a:r>
              <a:rPr lang="en-US" sz="2800" dirty="0">
                <a:latin typeface="Times New Roman" panose="02020603050405020304" pitchFamily="18" charset="0"/>
                <a:ea typeface="Arial" panose="020B0604020202020204" pitchFamily="34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ea typeface="Arial" panose="020B0604020202020204" pitchFamily="34" charset="0"/>
              </a:rPr>
              <a:t>theo</a:t>
            </a:r>
            <a:r>
              <a:rPr lang="en-US" sz="2800" dirty="0" smtClean="0">
                <a:latin typeface="Times New Roman" panose="02020603050405020304" pitchFamily="18" charset="0"/>
                <a:ea typeface="Arial" panose="020B0604020202020204" pitchFamily="34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ea typeface="Arial" panose="020B0604020202020204" pitchFamily="34" charset="0"/>
              </a:rPr>
              <a:t>danh</a:t>
            </a:r>
            <a:r>
              <a:rPr lang="en-US" sz="2800" dirty="0" smtClean="0">
                <a:latin typeface="Times New Roman" panose="02020603050405020304" pitchFamily="18" charset="0"/>
                <a:ea typeface="Arial" panose="020B0604020202020204" pitchFamily="34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ea typeface="Arial" panose="020B0604020202020204" pitchFamily="34" charset="0"/>
              </a:rPr>
              <a:t>mục</a:t>
            </a:r>
            <a:r>
              <a:rPr lang="en-US" sz="2800" dirty="0" smtClean="0">
                <a:latin typeface="Times New Roman" panose="02020603050405020304" pitchFamily="18" charset="0"/>
                <a:ea typeface="Arial" panose="020B0604020202020204" pitchFamily="34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ea typeface="Arial" panose="020B0604020202020204" pitchFamily="34" charset="0"/>
              </a:rPr>
              <a:t>các</a:t>
            </a:r>
            <a:r>
              <a:rPr lang="en-US" sz="2800" dirty="0" smtClean="0">
                <a:latin typeface="Times New Roman" panose="02020603050405020304" pitchFamily="18" charset="0"/>
                <a:ea typeface="Arial" panose="020B0604020202020204" pitchFamily="34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ea typeface="Arial" panose="020B0604020202020204" pitchFamily="34" charset="0"/>
              </a:rPr>
              <a:t>sản</a:t>
            </a:r>
            <a:r>
              <a:rPr lang="en-US" sz="2800" dirty="0" smtClean="0">
                <a:latin typeface="Times New Roman" panose="02020603050405020304" pitchFamily="18" charset="0"/>
                <a:ea typeface="Arial" panose="020B0604020202020204" pitchFamily="34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ea typeface="Arial" panose="020B0604020202020204" pitchFamily="34" charset="0"/>
              </a:rPr>
              <a:t>phẩm</a:t>
            </a:r>
            <a:endParaRPr sz="2800" dirty="0"/>
          </a:p>
        </p:txBody>
      </p:sp>
      <p:grpSp>
        <p:nvGrpSpPr>
          <p:cNvPr id="59" name="Google Shape;59;p12"/>
          <p:cNvGrpSpPr/>
          <p:nvPr/>
        </p:nvGrpSpPr>
        <p:grpSpPr>
          <a:xfrm>
            <a:off x="6867248" y="652997"/>
            <a:ext cx="1580904" cy="1684493"/>
            <a:chOff x="5970800" y="1619250"/>
            <a:chExt cx="428650" cy="456725"/>
          </a:xfrm>
        </p:grpSpPr>
        <p:sp>
          <p:nvSpPr>
            <p:cNvPr id="60" name="Google Shape;60;p12"/>
            <p:cNvSpPr/>
            <p:nvPr/>
          </p:nvSpPr>
          <p:spPr>
            <a:xfrm>
              <a:off x="5970800" y="1674200"/>
              <a:ext cx="377975" cy="377950"/>
            </a:xfrm>
            <a:custGeom>
              <a:avLst/>
              <a:gdLst/>
              <a:ahLst/>
              <a:cxnLst/>
              <a:rect l="l" t="t" r="r" b="b"/>
              <a:pathLst>
                <a:path w="15119" h="15118" extrusionOk="0">
                  <a:moveTo>
                    <a:pt x="7181" y="0"/>
                  </a:moveTo>
                  <a:lnTo>
                    <a:pt x="6790" y="49"/>
                  </a:lnTo>
                  <a:lnTo>
                    <a:pt x="6424" y="98"/>
                  </a:lnTo>
                  <a:lnTo>
                    <a:pt x="6058" y="147"/>
                  </a:lnTo>
                  <a:lnTo>
                    <a:pt x="5691" y="244"/>
                  </a:lnTo>
                  <a:lnTo>
                    <a:pt x="5325" y="342"/>
                  </a:lnTo>
                  <a:lnTo>
                    <a:pt x="4983" y="464"/>
                  </a:lnTo>
                  <a:lnTo>
                    <a:pt x="4641" y="586"/>
                  </a:lnTo>
                  <a:lnTo>
                    <a:pt x="4299" y="733"/>
                  </a:lnTo>
                  <a:lnTo>
                    <a:pt x="3982" y="904"/>
                  </a:lnTo>
                  <a:lnTo>
                    <a:pt x="3664" y="1099"/>
                  </a:lnTo>
                  <a:lnTo>
                    <a:pt x="3347" y="1295"/>
                  </a:lnTo>
                  <a:lnTo>
                    <a:pt x="3053" y="1490"/>
                  </a:lnTo>
                  <a:lnTo>
                    <a:pt x="2760" y="1734"/>
                  </a:lnTo>
                  <a:lnTo>
                    <a:pt x="2492" y="1954"/>
                  </a:lnTo>
                  <a:lnTo>
                    <a:pt x="2223" y="2223"/>
                  </a:lnTo>
                  <a:lnTo>
                    <a:pt x="1979" y="2467"/>
                  </a:lnTo>
                  <a:lnTo>
                    <a:pt x="1735" y="2760"/>
                  </a:lnTo>
                  <a:lnTo>
                    <a:pt x="1515" y="3029"/>
                  </a:lnTo>
                  <a:lnTo>
                    <a:pt x="1295" y="3322"/>
                  </a:lnTo>
                  <a:lnTo>
                    <a:pt x="1100" y="3639"/>
                  </a:lnTo>
                  <a:lnTo>
                    <a:pt x="929" y="3957"/>
                  </a:lnTo>
                  <a:lnTo>
                    <a:pt x="758" y="4274"/>
                  </a:lnTo>
                  <a:lnTo>
                    <a:pt x="611" y="4616"/>
                  </a:lnTo>
                  <a:lnTo>
                    <a:pt x="465" y="4958"/>
                  </a:lnTo>
                  <a:lnTo>
                    <a:pt x="343" y="5300"/>
                  </a:lnTo>
                  <a:lnTo>
                    <a:pt x="245" y="5666"/>
                  </a:lnTo>
                  <a:lnTo>
                    <a:pt x="172" y="6033"/>
                  </a:lnTo>
                  <a:lnTo>
                    <a:pt x="98" y="6399"/>
                  </a:lnTo>
                  <a:lnTo>
                    <a:pt x="49" y="6790"/>
                  </a:lnTo>
                  <a:lnTo>
                    <a:pt x="25" y="7156"/>
                  </a:lnTo>
                  <a:lnTo>
                    <a:pt x="1" y="7547"/>
                  </a:lnTo>
                  <a:lnTo>
                    <a:pt x="25" y="7938"/>
                  </a:lnTo>
                  <a:lnTo>
                    <a:pt x="49" y="8328"/>
                  </a:lnTo>
                  <a:lnTo>
                    <a:pt x="98" y="8695"/>
                  </a:lnTo>
                  <a:lnTo>
                    <a:pt x="172" y="9085"/>
                  </a:lnTo>
                  <a:lnTo>
                    <a:pt x="245" y="9452"/>
                  </a:lnTo>
                  <a:lnTo>
                    <a:pt x="343" y="9794"/>
                  </a:lnTo>
                  <a:lnTo>
                    <a:pt x="465" y="10160"/>
                  </a:lnTo>
                  <a:lnTo>
                    <a:pt x="611" y="10502"/>
                  </a:lnTo>
                  <a:lnTo>
                    <a:pt x="758" y="10820"/>
                  </a:lnTo>
                  <a:lnTo>
                    <a:pt x="929" y="11161"/>
                  </a:lnTo>
                  <a:lnTo>
                    <a:pt x="1100" y="11479"/>
                  </a:lnTo>
                  <a:lnTo>
                    <a:pt x="1295" y="11772"/>
                  </a:lnTo>
                  <a:lnTo>
                    <a:pt x="1515" y="12065"/>
                  </a:lnTo>
                  <a:lnTo>
                    <a:pt x="1735" y="12358"/>
                  </a:lnTo>
                  <a:lnTo>
                    <a:pt x="1979" y="12627"/>
                  </a:lnTo>
                  <a:lnTo>
                    <a:pt x="2223" y="12895"/>
                  </a:lnTo>
                  <a:lnTo>
                    <a:pt x="2492" y="13140"/>
                  </a:lnTo>
                  <a:lnTo>
                    <a:pt x="2760" y="13384"/>
                  </a:lnTo>
                  <a:lnTo>
                    <a:pt x="3053" y="13604"/>
                  </a:lnTo>
                  <a:lnTo>
                    <a:pt x="3347" y="13824"/>
                  </a:lnTo>
                  <a:lnTo>
                    <a:pt x="3664" y="14019"/>
                  </a:lnTo>
                  <a:lnTo>
                    <a:pt x="3982" y="14190"/>
                  </a:lnTo>
                  <a:lnTo>
                    <a:pt x="4299" y="14361"/>
                  </a:lnTo>
                  <a:lnTo>
                    <a:pt x="4641" y="14507"/>
                  </a:lnTo>
                  <a:lnTo>
                    <a:pt x="4983" y="14654"/>
                  </a:lnTo>
                  <a:lnTo>
                    <a:pt x="5325" y="14776"/>
                  </a:lnTo>
                  <a:lnTo>
                    <a:pt x="5691" y="14874"/>
                  </a:lnTo>
                  <a:lnTo>
                    <a:pt x="6058" y="14947"/>
                  </a:lnTo>
                  <a:lnTo>
                    <a:pt x="6424" y="15020"/>
                  </a:lnTo>
                  <a:lnTo>
                    <a:pt x="6790" y="15069"/>
                  </a:lnTo>
                  <a:lnTo>
                    <a:pt x="7181" y="15094"/>
                  </a:lnTo>
                  <a:lnTo>
                    <a:pt x="7572" y="15118"/>
                  </a:lnTo>
                  <a:lnTo>
                    <a:pt x="7963" y="15094"/>
                  </a:lnTo>
                  <a:lnTo>
                    <a:pt x="8329" y="15069"/>
                  </a:lnTo>
                  <a:lnTo>
                    <a:pt x="8720" y="15020"/>
                  </a:lnTo>
                  <a:lnTo>
                    <a:pt x="9086" y="14947"/>
                  </a:lnTo>
                  <a:lnTo>
                    <a:pt x="9452" y="14874"/>
                  </a:lnTo>
                  <a:lnTo>
                    <a:pt x="9819" y="14776"/>
                  </a:lnTo>
                  <a:lnTo>
                    <a:pt x="10161" y="14654"/>
                  </a:lnTo>
                  <a:lnTo>
                    <a:pt x="10503" y="14507"/>
                  </a:lnTo>
                  <a:lnTo>
                    <a:pt x="10844" y="14361"/>
                  </a:lnTo>
                  <a:lnTo>
                    <a:pt x="11162" y="14190"/>
                  </a:lnTo>
                  <a:lnTo>
                    <a:pt x="11479" y="14019"/>
                  </a:lnTo>
                  <a:lnTo>
                    <a:pt x="11797" y="13824"/>
                  </a:lnTo>
                  <a:lnTo>
                    <a:pt x="12090" y="13604"/>
                  </a:lnTo>
                  <a:lnTo>
                    <a:pt x="12383" y="13384"/>
                  </a:lnTo>
                  <a:lnTo>
                    <a:pt x="12652" y="13140"/>
                  </a:lnTo>
                  <a:lnTo>
                    <a:pt x="12920" y="12895"/>
                  </a:lnTo>
                  <a:lnTo>
                    <a:pt x="13165" y="12627"/>
                  </a:lnTo>
                  <a:lnTo>
                    <a:pt x="13409" y="12358"/>
                  </a:lnTo>
                  <a:lnTo>
                    <a:pt x="13629" y="12065"/>
                  </a:lnTo>
                  <a:lnTo>
                    <a:pt x="13824" y="11772"/>
                  </a:lnTo>
                  <a:lnTo>
                    <a:pt x="14019" y="11479"/>
                  </a:lnTo>
                  <a:lnTo>
                    <a:pt x="14215" y="11161"/>
                  </a:lnTo>
                  <a:lnTo>
                    <a:pt x="14386" y="10820"/>
                  </a:lnTo>
                  <a:lnTo>
                    <a:pt x="14532" y="10502"/>
                  </a:lnTo>
                  <a:lnTo>
                    <a:pt x="14654" y="10160"/>
                  </a:lnTo>
                  <a:lnTo>
                    <a:pt x="14777" y="9794"/>
                  </a:lnTo>
                  <a:lnTo>
                    <a:pt x="14899" y="9452"/>
                  </a:lnTo>
                  <a:lnTo>
                    <a:pt x="14972" y="9085"/>
                  </a:lnTo>
                  <a:lnTo>
                    <a:pt x="15045" y="8695"/>
                  </a:lnTo>
                  <a:lnTo>
                    <a:pt x="15094" y="8328"/>
                  </a:lnTo>
                  <a:lnTo>
                    <a:pt x="15118" y="7938"/>
                  </a:lnTo>
                  <a:lnTo>
                    <a:pt x="15118" y="7547"/>
                  </a:lnTo>
                  <a:lnTo>
                    <a:pt x="15094" y="6936"/>
                  </a:lnTo>
                  <a:lnTo>
                    <a:pt x="15021" y="6326"/>
                  </a:lnTo>
                  <a:lnTo>
                    <a:pt x="14899" y="5740"/>
                  </a:lnTo>
                  <a:lnTo>
                    <a:pt x="14728" y="5178"/>
                  </a:lnTo>
                  <a:lnTo>
                    <a:pt x="14532" y="4616"/>
                  </a:lnTo>
                  <a:lnTo>
                    <a:pt x="14288" y="4079"/>
                  </a:lnTo>
                  <a:lnTo>
                    <a:pt x="13995" y="3590"/>
                  </a:lnTo>
                  <a:lnTo>
                    <a:pt x="13653" y="3102"/>
                  </a:lnTo>
                  <a:lnTo>
                    <a:pt x="13458" y="3053"/>
                  </a:lnTo>
                  <a:lnTo>
                    <a:pt x="12163" y="4347"/>
                  </a:lnTo>
                  <a:lnTo>
                    <a:pt x="12383" y="4689"/>
                  </a:lnTo>
                  <a:lnTo>
                    <a:pt x="12578" y="5056"/>
                  </a:lnTo>
                  <a:lnTo>
                    <a:pt x="12749" y="5446"/>
                  </a:lnTo>
                  <a:lnTo>
                    <a:pt x="12896" y="5837"/>
                  </a:lnTo>
                  <a:lnTo>
                    <a:pt x="13018" y="6252"/>
                  </a:lnTo>
                  <a:lnTo>
                    <a:pt x="13091" y="6668"/>
                  </a:lnTo>
                  <a:lnTo>
                    <a:pt x="13165" y="7107"/>
                  </a:lnTo>
                  <a:lnTo>
                    <a:pt x="13165" y="7547"/>
                  </a:lnTo>
                  <a:lnTo>
                    <a:pt x="13140" y="8133"/>
                  </a:lnTo>
                  <a:lnTo>
                    <a:pt x="13067" y="8695"/>
                  </a:lnTo>
                  <a:lnTo>
                    <a:pt x="12920" y="9208"/>
                  </a:lnTo>
                  <a:lnTo>
                    <a:pt x="12725" y="9745"/>
                  </a:lnTo>
                  <a:lnTo>
                    <a:pt x="12505" y="10233"/>
                  </a:lnTo>
                  <a:lnTo>
                    <a:pt x="12212" y="10673"/>
                  </a:lnTo>
                  <a:lnTo>
                    <a:pt x="11895" y="11113"/>
                  </a:lnTo>
                  <a:lnTo>
                    <a:pt x="11528" y="11503"/>
                  </a:lnTo>
                  <a:lnTo>
                    <a:pt x="11138" y="11870"/>
                  </a:lnTo>
                  <a:lnTo>
                    <a:pt x="10698" y="12187"/>
                  </a:lnTo>
                  <a:lnTo>
                    <a:pt x="10234" y="12480"/>
                  </a:lnTo>
                  <a:lnTo>
                    <a:pt x="9745" y="12725"/>
                  </a:lnTo>
                  <a:lnTo>
                    <a:pt x="9233" y="12895"/>
                  </a:lnTo>
                  <a:lnTo>
                    <a:pt x="8695" y="13042"/>
                  </a:lnTo>
                  <a:lnTo>
                    <a:pt x="8133" y="13140"/>
                  </a:lnTo>
                  <a:lnTo>
                    <a:pt x="7572" y="13164"/>
                  </a:lnTo>
                  <a:lnTo>
                    <a:pt x="6986" y="13140"/>
                  </a:lnTo>
                  <a:lnTo>
                    <a:pt x="6448" y="13042"/>
                  </a:lnTo>
                  <a:lnTo>
                    <a:pt x="5911" y="12895"/>
                  </a:lnTo>
                  <a:lnTo>
                    <a:pt x="5398" y="12725"/>
                  </a:lnTo>
                  <a:lnTo>
                    <a:pt x="4910" y="12480"/>
                  </a:lnTo>
                  <a:lnTo>
                    <a:pt x="4446" y="12187"/>
                  </a:lnTo>
                  <a:lnTo>
                    <a:pt x="4006" y="11870"/>
                  </a:lnTo>
                  <a:lnTo>
                    <a:pt x="3615" y="11503"/>
                  </a:lnTo>
                  <a:lnTo>
                    <a:pt x="3249" y="11113"/>
                  </a:lnTo>
                  <a:lnTo>
                    <a:pt x="2931" y="10673"/>
                  </a:lnTo>
                  <a:lnTo>
                    <a:pt x="2638" y="10233"/>
                  </a:lnTo>
                  <a:lnTo>
                    <a:pt x="2418" y="9745"/>
                  </a:lnTo>
                  <a:lnTo>
                    <a:pt x="2223" y="9208"/>
                  </a:lnTo>
                  <a:lnTo>
                    <a:pt x="2077" y="8695"/>
                  </a:lnTo>
                  <a:lnTo>
                    <a:pt x="2003" y="8133"/>
                  </a:lnTo>
                  <a:lnTo>
                    <a:pt x="1954" y="7547"/>
                  </a:lnTo>
                  <a:lnTo>
                    <a:pt x="2003" y="6985"/>
                  </a:lnTo>
                  <a:lnTo>
                    <a:pt x="2077" y="6423"/>
                  </a:lnTo>
                  <a:lnTo>
                    <a:pt x="2223" y="5886"/>
                  </a:lnTo>
                  <a:lnTo>
                    <a:pt x="2418" y="5373"/>
                  </a:lnTo>
                  <a:lnTo>
                    <a:pt x="2638" y="4885"/>
                  </a:lnTo>
                  <a:lnTo>
                    <a:pt x="2931" y="4421"/>
                  </a:lnTo>
                  <a:lnTo>
                    <a:pt x="3249" y="4005"/>
                  </a:lnTo>
                  <a:lnTo>
                    <a:pt x="3615" y="3590"/>
                  </a:lnTo>
                  <a:lnTo>
                    <a:pt x="4006" y="3224"/>
                  </a:lnTo>
                  <a:lnTo>
                    <a:pt x="4446" y="2906"/>
                  </a:lnTo>
                  <a:lnTo>
                    <a:pt x="4910" y="2638"/>
                  </a:lnTo>
                  <a:lnTo>
                    <a:pt x="5398" y="2394"/>
                  </a:lnTo>
                  <a:lnTo>
                    <a:pt x="5911" y="2198"/>
                  </a:lnTo>
                  <a:lnTo>
                    <a:pt x="6448" y="2076"/>
                  </a:lnTo>
                  <a:lnTo>
                    <a:pt x="6986" y="1978"/>
                  </a:lnTo>
                  <a:lnTo>
                    <a:pt x="7572" y="1954"/>
                  </a:lnTo>
                  <a:lnTo>
                    <a:pt x="8011" y="1978"/>
                  </a:lnTo>
                  <a:lnTo>
                    <a:pt x="8451" y="2027"/>
                  </a:lnTo>
                  <a:lnTo>
                    <a:pt x="8866" y="2100"/>
                  </a:lnTo>
                  <a:lnTo>
                    <a:pt x="9281" y="2223"/>
                  </a:lnTo>
                  <a:lnTo>
                    <a:pt x="9672" y="2369"/>
                  </a:lnTo>
                  <a:lnTo>
                    <a:pt x="10063" y="2540"/>
                  </a:lnTo>
                  <a:lnTo>
                    <a:pt x="10429" y="2735"/>
                  </a:lnTo>
                  <a:lnTo>
                    <a:pt x="10771" y="2955"/>
                  </a:lnTo>
                  <a:lnTo>
                    <a:pt x="11943" y="1807"/>
                  </a:lnTo>
                  <a:lnTo>
                    <a:pt x="11846" y="1343"/>
                  </a:lnTo>
                  <a:lnTo>
                    <a:pt x="11382" y="1026"/>
                  </a:lnTo>
                  <a:lnTo>
                    <a:pt x="10893" y="782"/>
                  </a:lnTo>
                  <a:lnTo>
                    <a:pt x="10380" y="537"/>
                  </a:lnTo>
                  <a:lnTo>
                    <a:pt x="9843" y="342"/>
                  </a:lnTo>
                  <a:lnTo>
                    <a:pt x="9306" y="195"/>
                  </a:lnTo>
                  <a:lnTo>
                    <a:pt x="8744" y="98"/>
                  </a:lnTo>
                  <a:lnTo>
                    <a:pt x="8158" y="25"/>
                  </a:lnTo>
                  <a:lnTo>
                    <a:pt x="757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12"/>
            <p:cNvSpPr/>
            <p:nvPr/>
          </p:nvSpPr>
          <p:spPr>
            <a:xfrm>
              <a:off x="6068500" y="1771875"/>
              <a:ext cx="182575" cy="182600"/>
            </a:xfrm>
            <a:custGeom>
              <a:avLst/>
              <a:gdLst/>
              <a:ahLst/>
              <a:cxnLst/>
              <a:rect l="l" t="t" r="r" b="b"/>
              <a:pathLst>
                <a:path w="7303" h="7304" extrusionOk="0">
                  <a:moveTo>
                    <a:pt x="3664" y="1"/>
                  </a:moveTo>
                  <a:lnTo>
                    <a:pt x="3297" y="25"/>
                  </a:lnTo>
                  <a:lnTo>
                    <a:pt x="2931" y="74"/>
                  </a:lnTo>
                  <a:lnTo>
                    <a:pt x="2565" y="147"/>
                  </a:lnTo>
                  <a:lnTo>
                    <a:pt x="2247" y="294"/>
                  </a:lnTo>
                  <a:lnTo>
                    <a:pt x="1930" y="440"/>
                  </a:lnTo>
                  <a:lnTo>
                    <a:pt x="1612" y="611"/>
                  </a:lnTo>
                  <a:lnTo>
                    <a:pt x="1344" y="831"/>
                  </a:lnTo>
                  <a:lnTo>
                    <a:pt x="1075" y="1075"/>
                  </a:lnTo>
                  <a:lnTo>
                    <a:pt x="831" y="1320"/>
                  </a:lnTo>
                  <a:lnTo>
                    <a:pt x="635" y="1613"/>
                  </a:lnTo>
                  <a:lnTo>
                    <a:pt x="440" y="1906"/>
                  </a:lnTo>
                  <a:lnTo>
                    <a:pt x="293" y="2223"/>
                  </a:lnTo>
                  <a:lnTo>
                    <a:pt x="171" y="2565"/>
                  </a:lnTo>
                  <a:lnTo>
                    <a:pt x="74" y="2907"/>
                  </a:lnTo>
                  <a:lnTo>
                    <a:pt x="25" y="3273"/>
                  </a:lnTo>
                  <a:lnTo>
                    <a:pt x="0" y="3640"/>
                  </a:lnTo>
                  <a:lnTo>
                    <a:pt x="25" y="4031"/>
                  </a:lnTo>
                  <a:lnTo>
                    <a:pt x="74" y="4373"/>
                  </a:lnTo>
                  <a:lnTo>
                    <a:pt x="171" y="4739"/>
                  </a:lnTo>
                  <a:lnTo>
                    <a:pt x="293" y="5081"/>
                  </a:lnTo>
                  <a:lnTo>
                    <a:pt x="440" y="5398"/>
                  </a:lnTo>
                  <a:lnTo>
                    <a:pt x="635" y="5691"/>
                  </a:lnTo>
                  <a:lnTo>
                    <a:pt x="831" y="5960"/>
                  </a:lnTo>
                  <a:lnTo>
                    <a:pt x="1075" y="6229"/>
                  </a:lnTo>
                  <a:lnTo>
                    <a:pt x="1344" y="6473"/>
                  </a:lnTo>
                  <a:lnTo>
                    <a:pt x="1612" y="6668"/>
                  </a:lnTo>
                  <a:lnTo>
                    <a:pt x="1930" y="6864"/>
                  </a:lnTo>
                  <a:lnTo>
                    <a:pt x="2247" y="7010"/>
                  </a:lnTo>
                  <a:lnTo>
                    <a:pt x="2565" y="7132"/>
                  </a:lnTo>
                  <a:lnTo>
                    <a:pt x="2931" y="7230"/>
                  </a:lnTo>
                  <a:lnTo>
                    <a:pt x="3297" y="7279"/>
                  </a:lnTo>
                  <a:lnTo>
                    <a:pt x="3664" y="7303"/>
                  </a:lnTo>
                  <a:lnTo>
                    <a:pt x="4030" y="7279"/>
                  </a:lnTo>
                  <a:lnTo>
                    <a:pt x="4396" y="7230"/>
                  </a:lnTo>
                  <a:lnTo>
                    <a:pt x="4738" y="7132"/>
                  </a:lnTo>
                  <a:lnTo>
                    <a:pt x="5080" y="7010"/>
                  </a:lnTo>
                  <a:lnTo>
                    <a:pt x="5398" y="6864"/>
                  </a:lnTo>
                  <a:lnTo>
                    <a:pt x="5691" y="6668"/>
                  </a:lnTo>
                  <a:lnTo>
                    <a:pt x="5984" y="6473"/>
                  </a:lnTo>
                  <a:lnTo>
                    <a:pt x="6253" y="6229"/>
                  </a:lnTo>
                  <a:lnTo>
                    <a:pt x="6472" y="5960"/>
                  </a:lnTo>
                  <a:lnTo>
                    <a:pt x="6692" y="5691"/>
                  </a:lnTo>
                  <a:lnTo>
                    <a:pt x="6863" y="5398"/>
                  </a:lnTo>
                  <a:lnTo>
                    <a:pt x="7034" y="5081"/>
                  </a:lnTo>
                  <a:lnTo>
                    <a:pt x="7156" y="4739"/>
                  </a:lnTo>
                  <a:lnTo>
                    <a:pt x="7230" y="4373"/>
                  </a:lnTo>
                  <a:lnTo>
                    <a:pt x="7303" y="4031"/>
                  </a:lnTo>
                  <a:lnTo>
                    <a:pt x="7303" y="3640"/>
                  </a:lnTo>
                  <a:lnTo>
                    <a:pt x="7303" y="3396"/>
                  </a:lnTo>
                  <a:lnTo>
                    <a:pt x="7278" y="3176"/>
                  </a:lnTo>
                  <a:lnTo>
                    <a:pt x="7254" y="2932"/>
                  </a:lnTo>
                  <a:lnTo>
                    <a:pt x="7181" y="2712"/>
                  </a:lnTo>
                  <a:lnTo>
                    <a:pt x="7132" y="2492"/>
                  </a:lnTo>
                  <a:lnTo>
                    <a:pt x="7034" y="2272"/>
                  </a:lnTo>
                  <a:lnTo>
                    <a:pt x="6839" y="1857"/>
                  </a:lnTo>
                  <a:lnTo>
                    <a:pt x="5325" y="3347"/>
                  </a:lnTo>
                  <a:lnTo>
                    <a:pt x="5349" y="3640"/>
                  </a:lnTo>
                  <a:lnTo>
                    <a:pt x="5349" y="3811"/>
                  </a:lnTo>
                  <a:lnTo>
                    <a:pt x="5325" y="3982"/>
                  </a:lnTo>
                  <a:lnTo>
                    <a:pt x="5276" y="4153"/>
                  </a:lnTo>
                  <a:lnTo>
                    <a:pt x="5227" y="4299"/>
                  </a:lnTo>
                  <a:lnTo>
                    <a:pt x="5154" y="4446"/>
                  </a:lnTo>
                  <a:lnTo>
                    <a:pt x="5080" y="4592"/>
                  </a:lnTo>
                  <a:lnTo>
                    <a:pt x="4983" y="4739"/>
                  </a:lnTo>
                  <a:lnTo>
                    <a:pt x="4860" y="4861"/>
                  </a:lnTo>
                  <a:lnTo>
                    <a:pt x="4738" y="4959"/>
                  </a:lnTo>
                  <a:lnTo>
                    <a:pt x="4616" y="5056"/>
                  </a:lnTo>
                  <a:lnTo>
                    <a:pt x="4470" y="5154"/>
                  </a:lnTo>
                  <a:lnTo>
                    <a:pt x="4323" y="5203"/>
                  </a:lnTo>
                  <a:lnTo>
                    <a:pt x="4177" y="5276"/>
                  </a:lnTo>
                  <a:lnTo>
                    <a:pt x="4006" y="5301"/>
                  </a:lnTo>
                  <a:lnTo>
                    <a:pt x="3835" y="5349"/>
                  </a:lnTo>
                  <a:lnTo>
                    <a:pt x="3493" y="5349"/>
                  </a:lnTo>
                  <a:lnTo>
                    <a:pt x="3322" y="5301"/>
                  </a:lnTo>
                  <a:lnTo>
                    <a:pt x="3151" y="5276"/>
                  </a:lnTo>
                  <a:lnTo>
                    <a:pt x="3004" y="5203"/>
                  </a:lnTo>
                  <a:lnTo>
                    <a:pt x="2858" y="5154"/>
                  </a:lnTo>
                  <a:lnTo>
                    <a:pt x="2711" y="5056"/>
                  </a:lnTo>
                  <a:lnTo>
                    <a:pt x="2589" y="4959"/>
                  </a:lnTo>
                  <a:lnTo>
                    <a:pt x="2467" y="4861"/>
                  </a:lnTo>
                  <a:lnTo>
                    <a:pt x="2345" y="4739"/>
                  </a:lnTo>
                  <a:lnTo>
                    <a:pt x="2247" y="4592"/>
                  </a:lnTo>
                  <a:lnTo>
                    <a:pt x="2174" y="4446"/>
                  </a:lnTo>
                  <a:lnTo>
                    <a:pt x="2101" y="4299"/>
                  </a:lnTo>
                  <a:lnTo>
                    <a:pt x="2027" y="4153"/>
                  </a:lnTo>
                  <a:lnTo>
                    <a:pt x="2003" y="3982"/>
                  </a:lnTo>
                  <a:lnTo>
                    <a:pt x="1979" y="3811"/>
                  </a:lnTo>
                  <a:lnTo>
                    <a:pt x="1954" y="3640"/>
                  </a:lnTo>
                  <a:lnTo>
                    <a:pt x="1979" y="3469"/>
                  </a:lnTo>
                  <a:lnTo>
                    <a:pt x="2003" y="3298"/>
                  </a:lnTo>
                  <a:lnTo>
                    <a:pt x="2027" y="3151"/>
                  </a:lnTo>
                  <a:lnTo>
                    <a:pt x="2101" y="2980"/>
                  </a:lnTo>
                  <a:lnTo>
                    <a:pt x="2174" y="2834"/>
                  </a:lnTo>
                  <a:lnTo>
                    <a:pt x="2247" y="2687"/>
                  </a:lnTo>
                  <a:lnTo>
                    <a:pt x="2345" y="2565"/>
                  </a:lnTo>
                  <a:lnTo>
                    <a:pt x="2467" y="2443"/>
                  </a:lnTo>
                  <a:lnTo>
                    <a:pt x="2589" y="2345"/>
                  </a:lnTo>
                  <a:lnTo>
                    <a:pt x="2711" y="2248"/>
                  </a:lnTo>
                  <a:lnTo>
                    <a:pt x="2858" y="2150"/>
                  </a:lnTo>
                  <a:lnTo>
                    <a:pt x="3004" y="2077"/>
                  </a:lnTo>
                  <a:lnTo>
                    <a:pt x="3151" y="2028"/>
                  </a:lnTo>
                  <a:lnTo>
                    <a:pt x="3322" y="1979"/>
                  </a:lnTo>
                  <a:lnTo>
                    <a:pt x="3493" y="1955"/>
                  </a:lnTo>
                  <a:lnTo>
                    <a:pt x="3664" y="1955"/>
                  </a:lnTo>
                  <a:lnTo>
                    <a:pt x="3957" y="1979"/>
                  </a:lnTo>
                  <a:lnTo>
                    <a:pt x="5447" y="465"/>
                  </a:lnTo>
                  <a:lnTo>
                    <a:pt x="5056" y="269"/>
                  </a:lnTo>
                  <a:lnTo>
                    <a:pt x="4836" y="196"/>
                  </a:lnTo>
                  <a:lnTo>
                    <a:pt x="4616" y="123"/>
                  </a:lnTo>
                  <a:lnTo>
                    <a:pt x="4372" y="74"/>
                  </a:lnTo>
                  <a:lnTo>
                    <a:pt x="4152" y="25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12"/>
            <p:cNvSpPr/>
            <p:nvPr/>
          </p:nvSpPr>
          <p:spPr>
            <a:xfrm>
              <a:off x="5981175" y="2005125"/>
              <a:ext cx="75125" cy="70850"/>
            </a:xfrm>
            <a:custGeom>
              <a:avLst/>
              <a:gdLst/>
              <a:ahLst/>
              <a:cxnLst/>
              <a:rect l="l" t="t" r="r" b="b"/>
              <a:pathLst>
                <a:path w="3005" h="2834" extrusionOk="0">
                  <a:moveTo>
                    <a:pt x="1466" y="0"/>
                  </a:moveTo>
                  <a:lnTo>
                    <a:pt x="294" y="1173"/>
                  </a:lnTo>
                  <a:lnTo>
                    <a:pt x="172" y="1319"/>
                  </a:lnTo>
                  <a:lnTo>
                    <a:pt x="74" y="1490"/>
                  </a:lnTo>
                  <a:lnTo>
                    <a:pt x="25" y="1661"/>
                  </a:lnTo>
                  <a:lnTo>
                    <a:pt x="1" y="1857"/>
                  </a:lnTo>
                  <a:lnTo>
                    <a:pt x="25" y="2052"/>
                  </a:lnTo>
                  <a:lnTo>
                    <a:pt x="74" y="2223"/>
                  </a:lnTo>
                  <a:lnTo>
                    <a:pt x="172" y="2394"/>
                  </a:lnTo>
                  <a:lnTo>
                    <a:pt x="294" y="2540"/>
                  </a:lnTo>
                  <a:lnTo>
                    <a:pt x="440" y="2663"/>
                  </a:lnTo>
                  <a:lnTo>
                    <a:pt x="611" y="2760"/>
                  </a:lnTo>
                  <a:lnTo>
                    <a:pt x="807" y="2809"/>
                  </a:lnTo>
                  <a:lnTo>
                    <a:pt x="978" y="2833"/>
                  </a:lnTo>
                  <a:lnTo>
                    <a:pt x="1173" y="2809"/>
                  </a:lnTo>
                  <a:lnTo>
                    <a:pt x="1344" y="2760"/>
                  </a:lnTo>
                  <a:lnTo>
                    <a:pt x="1515" y="2663"/>
                  </a:lnTo>
                  <a:lnTo>
                    <a:pt x="1686" y="2540"/>
                  </a:lnTo>
                  <a:lnTo>
                    <a:pt x="2858" y="1368"/>
                  </a:lnTo>
                  <a:lnTo>
                    <a:pt x="3005" y="1197"/>
                  </a:lnTo>
                  <a:lnTo>
                    <a:pt x="2590" y="928"/>
                  </a:lnTo>
                  <a:lnTo>
                    <a:pt x="2199" y="635"/>
                  </a:lnTo>
                  <a:lnTo>
                    <a:pt x="1808" y="342"/>
                  </a:lnTo>
                  <a:lnTo>
                    <a:pt x="146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12"/>
            <p:cNvSpPr/>
            <p:nvPr/>
          </p:nvSpPr>
          <p:spPr>
            <a:xfrm>
              <a:off x="6263875" y="2005125"/>
              <a:ext cx="74525" cy="70850"/>
            </a:xfrm>
            <a:custGeom>
              <a:avLst/>
              <a:gdLst/>
              <a:ahLst/>
              <a:cxnLst/>
              <a:rect l="l" t="t" r="r" b="b"/>
              <a:pathLst>
                <a:path w="2981" h="2834" extrusionOk="0">
                  <a:moveTo>
                    <a:pt x="1539" y="0"/>
                  </a:moveTo>
                  <a:lnTo>
                    <a:pt x="1173" y="342"/>
                  </a:lnTo>
                  <a:lnTo>
                    <a:pt x="807" y="635"/>
                  </a:lnTo>
                  <a:lnTo>
                    <a:pt x="416" y="928"/>
                  </a:lnTo>
                  <a:lnTo>
                    <a:pt x="1" y="1197"/>
                  </a:lnTo>
                  <a:lnTo>
                    <a:pt x="123" y="1368"/>
                  </a:lnTo>
                  <a:lnTo>
                    <a:pt x="1319" y="2540"/>
                  </a:lnTo>
                  <a:lnTo>
                    <a:pt x="1466" y="2663"/>
                  </a:lnTo>
                  <a:lnTo>
                    <a:pt x="1637" y="2760"/>
                  </a:lnTo>
                  <a:lnTo>
                    <a:pt x="1832" y="2809"/>
                  </a:lnTo>
                  <a:lnTo>
                    <a:pt x="2003" y="2833"/>
                  </a:lnTo>
                  <a:lnTo>
                    <a:pt x="2199" y="2809"/>
                  </a:lnTo>
                  <a:lnTo>
                    <a:pt x="2370" y="2760"/>
                  </a:lnTo>
                  <a:lnTo>
                    <a:pt x="2541" y="2663"/>
                  </a:lnTo>
                  <a:lnTo>
                    <a:pt x="2712" y="2540"/>
                  </a:lnTo>
                  <a:lnTo>
                    <a:pt x="2834" y="2394"/>
                  </a:lnTo>
                  <a:lnTo>
                    <a:pt x="2931" y="2223"/>
                  </a:lnTo>
                  <a:lnTo>
                    <a:pt x="2980" y="2052"/>
                  </a:lnTo>
                  <a:lnTo>
                    <a:pt x="2980" y="1857"/>
                  </a:lnTo>
                  <a:lnTo>
                    <a:pt x="2980" y="1661"/>
                  </a:lnTo>
                  <a:lnTo>
                    <a:pt x="2931" y="1490"/>
                  </a:lnTo>
                  <a:lnTo>
                    <a:pt x="2834" y="1319"/>
                  </a:lnTo>
                  <a:lnTo>
                    <a:pt x="2712" y="1173"/>
                  </a:lnTo>
                  <a:lnTo>
                    <a:pt x="153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12"/>
            <p:cNvSpPr/>
            <p:nvPr/>
          </p:nvSpPr>
          <p:spPr>
            <a:xfrm>
              <a:off x="6147875" y="1619250"/>
              <a:ext cx="251575" cy="255850"/>
            </a:xfrm>
            <a:custGeom>
              <a:avLst/>
              <a:gdLst/>
              <a:ahLst/>
              <a:cxnLst/>
              <a:rect l="l" t="t" r="r" b="b"/>
              <a:pathLst>
                <a:path w="10063" h="10234" extrusionOk="0">
                  <a:moveTo>
                    <a:pt x="7352" y="0"/>
                  </a:moveTo>
                  <a:lnTo>
                    <a:pt x="7254" y="24"/>
                  </a:lnTo>
                  <a:lnTo>
                    <a:pt x="7181" y="73"/>
                  </a:lnTo>
                  <a:lnTo>
                    <a:pt x="7083" y="147"/>
                  </a:lnTo>
                  <a:lnTo>
                    <a:pt x="5447" y="1758"/>
                  </a:lnTo>
                  <a:lnTo>
                    <a:pt x="5373" y="1856"/>
                  </a:lnTo>
                  <a:lnTo>
                    <a:pt x="5300" y="1978"/>
                  </a:lnTo>
                  <a:lnTo>
                    <a:pt x="5227" y="2125"/>
                  </a:lnTo>
                  <a:lnTo>
                    <a:pt x="5178" y="2247"/>
                  </a:lnTo>
                  <a:lnTo>
                    <a:pt x="5154" y="2393"/>
                  </a:lnTo>
                  <a:lnTo>
                    <a:pt x="5129" y="2540"/>
                  </a:lnTo>
                  <a:lnTo>
                    <a:pt x="5129" y="2687"/>
                  </a:lnTo>
                  <a:lnTo>
                    <a:pt x="5129" y="2809"/>
                  </a:lnTo>
                  <a:lnTo>
                    <a:pt x="5349" y="3981"/>
                  </a:lnTo>
                  <a:lnTo>
                    <a:pt x="5398" y="4152"/>
                  </a:lnTo>
                  <a:lnTo>
                    <a:pt x="147" y="9403"/>
                  </a:lnTo>
                  <a:lnTo>
                    <a:pt x="74" y="9476"/>
                  </a:lnTo>
                  <a:lnTo>
                    <a:pt x="25" y="9574"/>
                  </a:lnTo>
                  <a:lnTo>
                    <a:pt x="0" y="9672"/>
                  </a:lnTo>
                  <a:lnTo>
                    <a:pt x="0" y="9745"/>
                  </a:lnTo>
                  <a:lnTo>
                    <a:pt x="0" y="9843"/>
                  </a:lnTo>
                  <a:lnTo>
                    <a:pt x="25" y="9940"/>
                  </a:lnTo>
                  <a:lnTo>
                    <a:pt x="74" y="10013"/>
                  </a:lnTo>
                  <a:lnTo>
                    <a:pt x="147" y="10087"/>
                  </a:lnTo>
                  <a:lnTo>
                    <a:pt x="220" y="10160"/>
                  </a:lnTo>
                  <a:lnTo>
                    <a:pt x="293" y="10209"/>
                  </a:lnTo>
                  <a:lnTo>
                    <a:pt x="391" y="10233"/>
                  </a:lnTo>
                  <a:lnTo>
                    <a:pt x="586" y="10233"/>
                  </a:lnTo>
                  <a:lnTo>
                    <a:pt x="660" y="10209"/>
                  </a:lnTo>
                  <a:lnTo>
                    <a:pt x="757" y="10160"/>
                  </a:lnTo>
                  <a:lnTo>
                    <a:pt x="831" y="10087"/>
                  </a:lnTo>
                  <a:lnTo>
                    <a:pt x="6204" y="4738"/>
                  </a:lnTo>
                  <a:lnTo>
                    <a:pt x="7254" y="4909"/>
                  </a:lnTo>
                  <a:lnTo>
                    <a:pt x="7376" y="4933"/>
                  </a:lnTo>
                  <a:lnTo>
                    <a:pt x="7523" y="4933"/>
                  </a:lnTo>
                  <a:lnTo>
                    <a:pt x="7645" y="4909"/>
                  </a:lnTo>
                  <a:lnTo>
                    <a:pt x="7791" y="4860"/>
                  </a:lnTo>
                  <a:lnTo>
                    <a:pt x="7938" y="4811"/>
                  </a:lnTo>
                  <a:lnTo>
                    <a:pt x="8060" y="4763"/>
                  </a:lnTo>
                  <a:lnTo>
                    <a:pt x="8182" y="4689"/>
                  </a:lnTo>
                  <a:lnTo>
                    <a:pt x="8280" y="4592"/>
                  </a:lnTo>
                  <a:lnTo>
                    <a:pt x="9916" y="2955"/>
                  </a:lnTo>
                  <a:lnTo>
                    <a:pt x="9989" y="2882"/>
                  </a:lnTo>
                  <a:lnTo>
                    <a:pt x="10038" y="2784"/>
                  </a:lnTo>
                  <a:lnTo>
                    <a:pt x="10063" y="2711"/>
                  </a:lnTo>
                  <a:lnTo>
                    <a:pt x="10038" y="2613"/>
                  </a:lnTo>
                  <a:lnTo>
                    <a:pt x="10014" y="2564"/>
                  </a:lnTo>
                  <a:lnTo>
                    <a:pt x="9940" y="2491"/>
                  </a:lnTo>
                  <a:lnTo>
                    <a:pt x="9843" y="2442"/>
                  </a:lnTo>
                  <a:lnTo>
                    <a:pt x="9745" y="2418"/>
                  </a:lnTo>
                  <a:lnTo>
                    <a:pt x="8695" y="2223"/>
                  </a:lnTo>
                  <a:lnTo>
                    <a:pt x="9721" y="1197"/>
                  </a:lnTo>
                  <a:lnTo>
                    <a:pt x="9794" y="1123"/>
                  </a:lnTo>
                  <a:lnTo>
                    <a:pt x="9843" y="1026"/>
                  </a:lnTo>
                  <a:lnTo>
                    <a:pt x="9867" y="953"/>
                  </a:lnTo>
                  <a:lnTo>
                    <a:pt x="9867" y="855"/>
                  </a:lnTo>
                  <a:lnTo>
                    <a:pt x="9867" y="757"/>
                  </a:lnTo>
                  <a:lnTo>
                    <a:pt x="9843" y="659"/>
                  </a:lnTo>
                  <a:lnTo>
                    <a:pt x="9794" y="586"/>
                  </a:lnTo>
                  <a:lnTo>
                    <a:pt x="9721" y="513"/>
                  </a:lnTo>
                  <a:lnTo>
                    <a:pt x="9647" y="440"/>
                  </a:lnTo>
                  <a:lnTo>
                    <a:pt x="9574" y="391"/>
                  </a:lnTo>
                  <a:lnTo>
                    <a:pt x="9476" y="366"/>
                  </a:lnTo>
                  <a:lnTo>
                    <a:pt x="9281" y="366"/>
                  </a:lnTo>
                  <a:lnTo>
                    <a:pt x="9208" y="391"/>
                  </a:lnTo>
                  <a:lnTo>
                    <a:pt x="9110" y="440"/>
                  </a:lnTo>
                  <a:lnTo>
                    <a:pt x="9037" y="513"/>
                  </a:lnTo>
                  <a:lnTo>
                    <a:pt x="7889" y="1661"/>
                  </a:lnTo>
                  <a:lnTo>
                    <a:pt x="7840" y="1490"/>
                  </a:lnTo>
                  <a:lnTo>
                    <a:pt x="7620" y="318"/>
                  </a:lnTo>
                  <a:lnTo>
                    <a:pt x="7596" y="195"/>
                  </a:lnTo>
                  <a:lnTo>
                    <a:pt x="7547" y="98"/>
                  </a:lnTo>
                  <a:lnTo>
                    <a:pt x="7498" y="49"/>
                  </a:lnTo>
                  <a:lnTo>
                    <a:pt x="742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" name="Picture 9"/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370582" y="1311639"/>
            <a:ext cx="6136338" cy="3484882"/>
          </a:xfrm>
          <a:prstGeom prst="rect">
            <a:avLst/>
          </a:prstGeom>
          <a:noFill/>
          <a:ln>
            <a:noFill/>
            <a:prstDash/>
          </a:ln>
        </p:spPr>
      </p:pic>
      <p:sp>
        <p:nvSpPr>
          <p:cNvPr id="11" name="Slide Number Placeholder 3"/>
          <p:cNvSpPr txBox="1">
            <a:spLocks/>
          </p:cNvSpPr>
          <p:nvPr/>
        </p:nvSpPr>
        <p:spPr>
          <a:xfrm>
            <a:off x="8159499" y="4393278"/>
            <a:ext cx="548700" cy="3936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" sz="1600" b="1" dirty="0" smtClean="0">
                <a:latin typeface="Oswald" panose="020B0604020202020204" charset="0"/>
                <a:cs typeface="Oswald" panose="020B0604020202020204" charset="0"/>
              </a:rPr>
              <a:t>10</a:t>
            </a:r>
            <a:endParaRPr lang="en" sz="1600" b="1" dirty="0">
              <a:latin typeface="Oswald" panose="020B0604020202020204" charset="0"/>
              <a:cs typeface="Oswald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9671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"/>
          <p:cNvSpPr txBox="1">
            <a:spLocks noGrp="1"/>
          </p:cNvSpPr>
          <p:nvPr>
            <p:ph type="ctrTitle"/>
          </p:nvPr>
        </p:nvSpPr>
        <p:spPr>
          <a:xfrm>
            <a:off x="471602" y="547140"/>
            <a:ext cx="5719336" cy="55463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2800" dirty="0" err="1" smtClean="0">
                <a:latin typeface="Times New Roman" panose="02020603050405020304" pitchFamily="18" charset="0"/>
              </a:rPr>
              <a:t>Thêm</a:t>
            </a:r>
            <a:r>
              <a:rPr lang="en-US" sz="2800" dirty="0" smtClean="0">
                <a:latin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</a:rPr>
              <a:t>vào</a:t>
            </a:r>
            <a:r>
              <a:rPr lang="en-US" sz="2800" dirty="0" smtClean="0">
                <a:latin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</a:rPr>
              <a:t>giỏ</a:t>
            </a:r>
            <a:r>
              <a:rPr lang="en-US" sz="2800" dirty="0" smtClean="0">
                <a:latin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</a:rPr>
              <a:t>hàng</a:t>
            </a:r>
            <a:r>
              <a:rPr lang="en-US" sz="2800" dirty="0" smtClean="0">
                <a:latin typeface="Times New Roman" panose="02020603050405020304" pitchFamily="18" charset="0"/>
              </a:rPr>
              <a:t> </a:t>
            </a:r>
            <a:endParaRPr sz="2800" dirty="0"/>
          </a:p>
        </p:txBody>
      </p:sp>
      <p:grpSp>
        <p:nvGrpSpPr>
          <p:cNvPr id="59" name="Google Shape;59;p12"/>
          <p:cNvGrpSpPr/>
          <p:nvPr/>
        </p:nvGrpSpPr>
        <p:grpSpPr>
          <a:xfrm>
            <a:off x="6867248" y="652997"/>
            <a:ext cx="1580904" cy="1684493"/>
            <a:chOff x="5970800" y="1619250"/>
            <a:chExt cx="428650" cy="456725"/>
          </a:xfrm>
        </p:grpSpPr>
        <p:sp>
          <p:nvSpPr>
            <p:cNvPr id="60" name="Google Shape;60;p12"/>
            <p:cNvSpPr/>
            <p:nvPr/>
          </p:nvSpPr>
          <p:spPr>
            <a:xfrm>
              <a:off x="5970800" y="1674200"/>
              <a:ext cx="377975" cy="377950"/>
            </a:xfrm>
            <a:custGeom>
              <a:avLst/>
              <a:gdLst/>
              <a:ahLst/>
              <a:cxnLst/>
              <a:rect l="l" t="t" r="r" b="b"/>
              <a:pathLst>
                <a:path w="15119" h="15118" extrusionOk="0">
                  <a:moveTo>
                    <a:pt x="7181" y="0"/>
                  </a:moveTo>
                  <a:lnTo>
                    <a:pt x="6790" y="49"/>
                  </a:lnTo>
                  <a:lnTo>
                    <a:pt x="6424" y="98"/>
                  </a:lnTo>
                  <a:lnTo>
                    <a:pt x="6058" y="147"/>
                  </a:lnTo>
                  <a:lnTo>
                    <a:pt x="5691" y="244"/>
                  </a:lnTo>
                  <a:lnTo>
                    <a:pt x="5325" y="342"/>
                  </a:lnTo>
                  <a:lnTo>
                    <a:pt x="4983" y="464"/>
                  </a:lnTo>
                  <a:lnTo>
                    <a:pt x="4641" y="586"/>
                  </a:lnTo>
                  <a:lnTo>
                    <a:pt x="4299" y="733"/>
                  </a:lnTo>
                  <a:lnTo>
                    <a:pt x="3982" y="904"/>
                  </a:lnTo>
                  <a:lnTo>
                    <a:pt x="3664" y="1099"/>
                  </a:lnTo>
                  <a:lnTo>
                    <a:pt x="3347" y="1295"/>
                  </a:lnTo>
                  <a:lnTo>
                    <a:pt x="3053" y="1490"/>
                  </a:lnTo>
                  <a:lnTo>
                    <a:pt x="2760" y="1734"/>
                  </a:lnTo>
                  <a:lnTo>
                    <a:pt x="2492" y="1954"/>
                  </a:lnTo>
                  <a:lnTo>
                    <a:pt x="2223" y="2223"/>
                  </a:lnTo>
                  <a:lnTo>
                    <a:pt x="1979" y="2467"/>
                  </a:lnTo>
                  <a:lnTo>
                    <a:pt x="1735" y="2760"/>
                  </a:lnTo>
                  <a:lnTo>
                    <a:pt x="1515" y="3029"/>
                  </a:lnTo>
                  <a:lnTo>
                    <a:pt x="1295" y="3322"/>
                  </a:lnTo>
                  <a:lnTo>
                    <a:pt x="1100" y="3639"/>
                  </a:lnTo>
                  <a:lnTo>
                    <a:pt x="929" y="3957"/>
                  </a:lnTo>
                  <a:lnTo>
                    <a:pt x="758" y="4274"/>
                  </a:lnTo>
                  <a:lnTo>
                    <a:pt x="611" y="4616"/>
                  </a:lnTo>
                  <a:lnTo>
                    <a:pt x="465" y="4958"/>
                  </a:lnTo>
                  <a:lnTo>
                    <a:pt x="343" y="5300"/>
                  </a:lnTo>
                  <a:lnTo>
                    <a:pt x="245" y="5666"/>
                  </a:lnTo>
                  <a:lnTo>
                    <a:pt x="172" y="6033"/>
                  </a:lnTo>
                  <a:lnTo>
                    <a:pt x="98" y="6399"/>
                  </a:lnTo>
                  <a:lnTo>
                    <a:pt x="49" y="6790"/>
                  </a:lnTo>
                  <a:lnTo>
                    <a:pt x="25" y="7156"/>
                  </a:lnTo>
                  <a:lnTo>
                    <a:pt x="1" y="7547"/>
                  </a:lnTo>
                  <a:lnTo>
                    <a:pt x="25" y="7938"/>
                  </a:lnTo>
                  <a:lnTo>
                    <a:pt x="49" y="8328"/>
                  </a:lnTo>
                  <a:lnTo>
                    <a:pt x="98" y="8695"/>
                  </a:lnTo>
                  <a:lnTo>
                    <a:pt x="172" y="9085"/>
                  </a:lnTo>
                  <a:lnTo>
                    <a:pt x="245" y="9452"/>
                  </a:lnTo>
                  <a:lnTo>
                    <a:pt x="343" y="9794"/>
                  </a:lnTo>
                  <a:lnTo>
                    <a:pt x="465" y="10160"/>
                  </a:lnTo>
                  <a:lnTo>
                    <a:pt x="611" y="10502"/>
                  </a:lnTo>
                  <a:lnTo>
                    <a:pt x="758" y="10820"/>
                  </a:lnTo>
                  <a:lnTo>
                    <a:pt x="929" y="11161"/>
                  </a:lnTo>
                  <a:lnTo>
                    <a:pt x="1100" y="11479"/>
                  </a:lnTo>
                  <a:lnTo>
                    <a:pt x="1295" y="11772"/>
                  </a:lnTo>
                  <a:lnTo>
                    <a:pt x="1515" y="12065"/>
                  </a:lnTo>
                  <a:lnTo>
                    <a:pt x="1735" y="12358"/>
                  </a:lnTo>
                  <a:lnTo>
                    <a:pt x="1979" y="12627"/>
                  </a:lnTo>
                  <a:lnTo>
                    <a:pt x="2223" y="12895"/>
                  </a:lnTo>
                  <a:lnTo>
                    <a:pt x="2492" y="13140"/>
                  </a:lnTo>
                  <a:lnTo>
                    <a:pt x="2760" y="13384"/>
                  </a:lnTo>
                  <a:lnTo>
                    <a:pt x="3053" y="13604"/>
                  </a:lnTo>
                  <a:lnTo>
                    <a:pt x="3347" y="13824"/>
                  </a:lnTo>
                  <a:lnTo>
                    <a:pt x="3664" y="14019"/>
                  </a:lnTo>
                  <a:lnTo>
                    <a:pt x="3982" y="14190"/>
                  </a:lnTo>
                  <a:lnTo>
                    <a:pt x="4299" y="14361"/>
                  </a:lnTo>
                  <a:lnTo>
                    <a:pt x="4641" y="14507"/>
                  </a:lnTo>
                  <a:lnTo>
                    <a:pt x="4983" y="14654"/>
                  </a:lnTo>
                  <a:lnTo>
                    <a:pt x="5325" y="14776"/>
                  </a:lnTo>
                  <a:lnTo>
                    <a:pt x="5691" y="14874"/>
                  </a:lnTo>
                  <a:lnTo>
                    <a:pt x="6058" y="14947"/>
                  </a:lnTo>
                  <a:lnTo>
                    <a:pt x="6424" y="15020"/>
                  </a:lnTo>
                  <a:lnTo>
                    <a:pt x="6790" y="15069"/>
                  </a:lnTo>
                  <a:lnTo>
                    <a:pt x="7181" y="15094"/>
                  </a:lnTo>
                  <a:lnTo>
                    <a:pt x="7572" y="15118"/>
                  </a:lnTo>
                  <a:lnTo>
                    <a:pt x="7963" y="15094"/>
                  </a:lnTo>
                  <a:lnTo>
                    <a:pt x="8329" y="15069"/>
                  </a:lnTo>
                  <a:lnTo>
                    <a:pt x="8720" y="15020"/>
                  </a:lnTo>
                  <a:lnTo>
                    <a:pt x="9086" y="14947"/>
                  </a:lnTo>
                  <a:lnTo>
                    <a:pt x="9452" y="14874"/>
                  </a:lnTo>
                  <a:lnTo>
                    <a:pt x="9819" y="14776"/>
                  </a:lnTo>
                  <a:lnTo>
                    <a:pt x="10161" y="14654"/>
                  </a:lnTo>
                  <a:lnTo>
                    <a:pt x="10503" y="14507"/>
                  </a:lnTo>
                  <a:lnTo>
                    <a:pt x="10844" y="14361"/>
                  </a:lnTo>
                  <a:lnTo>
                    <a:pt x="11162" y="14190"/>
                  </a:lnTo>
                  <a:lnTo>
                    <a:pt x="11479" y="14019"/>
                  </a:lnTo>
                  <a:lnTo>
                    <a:pt x="11797" y="13824"/>
                  </a:lnTo>
                  <a:lnTo>
                    <a:pt x="12090" y="13604"/>
                  </a:lnTo>
                  <a:lnTo>
                    <a:pt x="12383" y="13384"/>
                  </a:lnTo>
                  <a:lnTo>
                    <a:pt x="12652" y="13140"/>
                  </a:lnTo>
                  <a:lnTo>
                    <a:pt x="12920" y="12895"/>
                  </a:lnTo>
                  <a:lnTo>
                    <a:pt x="13165" y="12627"/>
                  </a:lnTo>
                  <a:lnTo>
                    <a:pt x="13409" y="12358"/>
                  </a:lnTo>
                  <a:lnTo>
                    <a:pt x="13629" y="12065"/>
                  </a:lnTo>
                  <a:lnTo>
                    <a:pt x="13824" y="11772"/>
                  </a:lnTo>
                  <a:lnTo>
                    <a:pt x="14019" y="11479"/>
                  </a:lnTo>
                  <a:lnTo>
                    <a:pt x="14215" y="11161"/>
                  </a:lnTo>
                  <a:lnTo>
                    <a:pt x="14386" y="10820"/>
                  </a:lnTo>
                  <a:lnTo>
                    <a:pt x="14532" y="10502"/>
                  </a:lnTo>
                  <a:lnTo>
                    <a:pt x="14654" y="10160"/>
                  </a:lnTo>
                  <a:lnTo>
                    <a:pt x="14777" y="9794"/>
                  </a:lnTo>
                  <a:lnTo>
                    <a:pt x="14899" y="9452"/>
                  </a:lnTo>
                  <a:lnTo>
                    <a:pt x="14972" y="9085"/>
                  </a:lnTo>
                  <a:lnTo>
                    <a:pt x="15045" y="8695"/>
                  </a:lnTo>
                  <a:lnTo>
                    <a:pt x="15094" y="8328"/>
                  </a:lnTo>
                  <a:lnTo>
                    <a:pt x="15118" y="7938"/>
                  </a:lnTo>
                  <a:lnTo>
                    <a:pt x="15118" y="7547"/>
                  </a:lnTo>
                  <a:lnTo>
                    <a:pt x="15094" y="6936"/>
                  </a:lnTo>
                  <a:lnTo>
                    <a:pt x="15021" y="6326"/>
                  </a:lnTo>
                  <a:lnTo>
                    <a:pt x="14899" y="5740"/>
                  </a:lnTo>
                  <a:lnTo>
                    <a:pt x="14728" y="5178"/>
                  </a:lnTo>
                  <a:lnTo>
                    <a:pt x="14532" y="4616"/>
                  </a:lnTo>
                  <a:lnTo>
                    <a:pt x="14288" y="4079"/>
                  </a:lnTo>
                  <a:lnTo>
                    <a:pt x="13995" y="3590"/>
                  </a:lnTo>
                  <a:lnTo>
                    <a:pt x="13653" y="3102"/>
                  </a:lnTo>
                  <a:lnTo>
                    <a:pt x="13458" y="3053"/>
                  </a:lnTo>
                  <a:lnTo>
                    <a:pt x="12163" y="4347"/>
                  </a:lnTo>
                  <a:lnTo>
                    <a:pt x="12383" y="4689"/>
                  </a:lnTo>
                  <a:lnTo>
                    <a:pt x="12578" y="5056"/>
                  </a:lnTo>
                  <a:lnTo>
                    <a:pt x="12749" y="5446"/>
                  </a:lnTo>
                  <a:lnTo>
                    <a:pt x="12896" y="5837"/>
                  </a:lnTo>
                  <a:lnTo>
                    <a:pt x="13018" y="6252"/>
                  </a:lnTo>
                  <a:lnTo>
                    <a:pt x="13091" y="6668"/>
                  </a:lnTo>
                  <a:lnTo>
                    <a:pt x="13165" y="7107"/>
                  </a:lnTo>
                  <a:lnTo>
                    <a:pt x="13165" y="7547"/>
                  </a:lnTo>
                  <a:lnTo>
                    <a:pt x="13140" y="8133"/>
                  </a:lnTo>
                  <a:lnTo>
                    <a:pt x="13067" y="8695"/>
                  </a:lnTo>
                  <a:lnTo>
                    <a:pt x="12920" y="9208"/>
                  </a:lnTo>
                  <a:lnTo>
                    <a:pt x="12725" y="9745"/>
                  </a:lnTo>
                  <a:lnTo>
                    <a:pt x="12505" y="10233"/>
                  </a:lnTo>
                  <a:lnTo>
                    <a:pt x="12212" y="10673"/>
                  </a:lnTo>
                  <a:lnTo>
                    <a:pt x="11895" y="11113"/>
                  </a:lnTo>
                  <a:lnTo>
                    <a:pt x="11528" y="11503"/>
                  </a:lnTo>
                  <a:lnTo>
                    <a:pt x="11138" y="11870"/>
                  </a:lnTo>
                  <a:lnTo>
                    <a:pt x="10698" y="12187"/>
                  </a:lnTo>
                  <a:lnTo>
                    <a:pt x="10234" y="12480"/>
                  </a:lnTo>
                  <a:lnTo>
                    <a:pt x="9745" y="12725"/>
                  </a:lnTo>
                  <a:lnTo>
                    <a:pt x="9233" y="12895"/>
                  </a:lnTo>
                  <a:lnTo>
                    <a:pt x="8695" y="13042"/>
                  </a:lnTo>
                  <a:lnTo>
                    <a:pt x="8133" y="13140"/>
                  </a:lnTo>
                  <a:lnTo>
                    <a:pt x="7572" y="13164"/>
                  </a:lnTo>
                  <a:lnTo>
                    <a:pt x="6986" y="13140"/>
                  </a:lnTo>
                  <a:lnTo>
                    <a:pt x="6448" y="13042"/>
                  </a:lnTo>
                  <a:lnTo>
                    <a:pt x="5911" y="12895"/>
                  </a:lnTo>
                  <a:lnTo>
                    <a:pt x="5398" y="12725"/>
                  </a:lnTo>
                  <a:lnTo>
                    <a:pt x="4910" y="12480"/>
                  </a:lnTo>
                  <a:lnTo>
                    <a:pt x="4446" y="12187"/>
                  </a:lnTo>
                  <a:lnTo>
                    <a:pt x="4006" y="11870"/>
                  </a:lnTo>
                  <a:lnTo>
                    <a:pt x="3615" y="11503"/>
                  </a:lnTo>
                  <a:lnTo>
                    <a:pt x="3249" y="11113"/>
                  </a:lnTo>
                  <a:lnTo>
                    <a:pt x="2931" y="10673"/>
                  </a:lnTo>
                  <a:lnTo>
                    <a:pt x="2638" y="10233"/>
                  </a:lnTo>
                  <a:lnTo>
                    <a:pt x="2418" y="9745"/>
                  </a:lnTo>
                  <a:lnTo>
                    <a:pt x="2223" y="9208"/>
                  </a:lnTo>
                  <a:lnTo>
                    <a:pt x="2077" y="8695"/>
                  </a:lnTo>
                  <a:lnTo>
                    <a:pt x="2003" y="8133"/>
                  </a:lnTo>
                  <a:lnTo>
                    <a:pt x="1954" y="7547"/>
                  </a:lnTo>
                  <a:lnTo>
                    <a:pt x="2003" y="6985"/>
                  </a:lnTo>
                  <a:lnTo>
                    <a:pt x="2077" y="6423"/>
                  </a:lnTo>
                  <a:lnTo>
                    <a:pt x="2223" y="5886"/>
                  </a:lnTo>
                  <a:lnTo>
                    <a:pt x="2418" y="5373"/>
                  </a:lnTo>
                  <a:lnTo>
                    <a:pt x="2638" y="4885"/>
                  </a:lnTo>
                  <a:lnTo>
                    <a:pt x="2931" y="4421"/>
                  </a:lnTo>
                  <a:lnTo>
                    <a:pt x="3249" y="4005"/>
                  </a:lnTo>
                  <a:lnTo>
                    <a:pt x="3615" y="3590"/>
                  </a:lnTo>
                  <a:lnTo>
                    <a:pt x="4006" y="3224"/>
                  </a:lnTo>
                  <a:lnTo>
                    <a:pt x="4446" y="2906"/>
                  </a:lnTo>
                  <a:lnTo>
                    <a:pt x="4910" y="2638"/>
                  </a:lnTo>
                  <a:lnTo>
                    <a:pt x="5398" y="2394"/>
                  </a:lnTo>
                  <a:lnTo>
                    <a:pt x="5911" y="2198"/>
                  </a:lnTo>
                  <a:lnTo>
                    <a:pt x="6448" y="2076"/>
                  </a:lnTo>
                  <a:lnTo>
                    <a:pt x="6986" y="1978"/>
                  </a:lnTo>
                  <a:lnTo>
                    <a:pt x="7572" y="1954"/>
                  </a:lnTo>
                  <a:lnTo>
                    <a:pt x="8011" y="1978"/>
                  </a:lnTo>
                  <a:lnTo>
                    <a:pt x="8451" y="2027"/>
                  </a:lnTo>
                  <a:lnTo>
                    <a:pt x="8866" y="2100"/>
                  </a:lnTo>
                  <a:lnTo>
                    <a:pt x="9281" y="2223"/>
                  </a:lnTo>
                  <a:lnTo>
                    <a:pt x="9672" y="2369"/>
                  </a:lnTo>
                  <a:lnTo>
                    <a:pt x="10063" y="2540"/>
                  </a:lnTo>
                  <a:lnTo>
                    <a:pt x="10429" y="2735"/>
                  </a:lnTo>
                  <a:lnTo>
                    <a:pt x="10771" y="2955"/>
                  </a:lnTo>
                  <a:lnTo>
                    <a:pt x="11943" y="1807"/>
                  </a:lnTo>
                  <a:lnTo>
                    <a:pt x="11846" y="1343"/>
                  </a:lnTo>
                  <a:lnTo>
                    <a:pt x="11382" y="1026"/>
                  </a:lnTo>
                  <a:lnTo>
                    <a:pt x="10893" y="782"/>
                  </a:lnTo>
                  <a:lnTo>
                    <a:pt x="10380" y="537"/>
                  </a:lnTo>
                  <a:lnTo>
                    <a:pt x="9843" y="342"/>
                  </a:lnTo>
                  <a:lnTo>
                    <a:pt x="9306" y="195"/>
                  </a:lnTo>
                  <a:lnTo>
                    <a:pt x="8744" y="98"/>
                  </a:lnTo>
                  <a:lnTo>
                    <a:pt x="8158" y="25"/>
                  </a:lnTo>
                  <a:lnTo>
                    <a:pt x="757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12"/>
            <p:cNvSpPr/>
            <p:nvPr/>
          </p:nvSpPr>
          <p:spPr>
            <a:xfrm>
              <a:off x="6068500" y="1771875"/>
              <a:ext cx="182575" cy="182600"/>
            </a:xfrm>
            <a:custGeom>
              <a:avLst/>
              <a:gdLst/>
              <a:ahLst/>
              <a:cxnLst/>
              <a:rect l="l" t="t" r="r" b="b"/>
              <a:pathLst>
                <a:path w="7303" h="7304" extrusionOk="0">
                  <a:moveTo>
                    <a:pt x="3664" y="1"/>
                  </a:moveTo>
                  <a:lnTo>
                    <a:pt x="3297" y="25"/>
                  </a:lnTo>
                  <a:lnTo>
                    <a:pt x="2931" y="74"/>
                  </a:lnTo>
                  <a:lnTo>
                    <a:pt x="2565" y="147"/>
                  </a:lnTo>
                  <a:lnTo>
                    <a:pt x="2247" y="294"/>
                  </a:lnTo>
                  <a:lnTo>
                    <a:pt x="1930" y="440"/>
                  </a:lnTo>
                  <a:lnTo>
                    <a:pt x="1612" y="611"/>
                  </a:lnTo>
                  <a:lnTo>
                    <a:pt x="1344" y="831"/>
                  </a:lnTo>
                  <a:lnTo>
                    <a:pt x="1075" y="1075"/>
                  </a:lnTo>
                  <a:lnTo>
                    <a:pt x="831" y="1320"/>
                  </a:lnTo>
                  <a:lnTo>
                    <a:pt x="635" y="1613"/>
                  </a:lnTo>
                  <a:lnTo>
                    <a:pt x="440" y="1906"/>
                  </a:lnTo>
                  <a:lnTo>
                    <a:pt x="293" y="2223"/>
                  </a:lnTo>
                  <a:lnTo>
                    <a:pt x="171" y="2565"/>
                  </a:lnTo>
                  <a:lnTo>
                    <a:pt x="74" y="2907"/>
                  </a:lnTo>
                  <a:lnTo>
                    <a:pt x="25" y="3273"/>
                  </a:lnTo>
                  <a:lnTo>
                    <a:pt x="0" y="3640"/>
                  </a:lnTo>
                  <a:lnTo>
                    <a:pt x="25" y="4031"/>
                  </a:lnTo>
                  <a:lnTo>
                    <a:pt x="74" y="4373"/>
                  </a:lnTo>
                  <a:lnTo>
                    <a:pt x="171" y="4739"/>
                  </a:lnTo>
                  <a:lnTo>
                    <a:pt x="293" y="5081"/>
                  </a:lnTo>
                  <a:lnTo>
                    <a:pt x="440" y="5398"/>
                  </a:lnTo>
                  <a:lnTo>
                    <a:pt x="635" y="5691"/>
                  </a:lnTo>
                  <a:lnTo>
                    <a:pt x="831" y="5960"/>
                  </a:lnTo>
                  <a:lnTo>
                    <a:pt x="1075" y="6229"/>
                  </a:lnTo>
                  <a:lnTo>
                    <a:pt x="1344" y="6473"/>
                  </a:lnTo>
                  <a:lnTo>
                    <a:pt x="1612" y="6668"/>
                  </a:lnTo>
                  <a:lnTo>
                    <a:pt x="1930" y="6864"/>
                  </a:lnTo>
                  <a:lnTo>
                    <a:pt x="2247" y="7010"/>
                  </a:lnTo>
                  <a:lnTo>
                    <a:pt x="2565" y="7132"/>
                  </a:lnTo>
                  <a:lnTo>
                    <a:pt x="2931" y="7230"/>
                  </a:lnTo>
                  <a:lnTo>
                    <a:pt x="3297" y="7279"/>
                  </a:lnTo>
                  <a:lnTo>
                    <a:pt x="3664" y="7303"/>
                  </a:lnTo>
                  <a:lnTo>
                    <a:pt x="4030" y="7279"/>
                  </a:lnTo>
                  <a:lnTo>
                    <a:pt x="4396" y="7230"/>
                  </a:lnTo>
                  <a:lnTo>
                    <a:pt x="4738" y="7132"/>
                  </a:lnTo>
                  <a:lnTo>
                    <a:pt x="5080" y="7010"/>
                  </a:lnTo>
                  <a:lnTo>
                    <a:pt x="5398" y="6864"/>
                  </a:lnTo>
                  <a:lnTo>
                    <a:pt x="5691" y="6668"/>
                  </a:lnTo>
                  <a:lnTo>
                    <a:pt x="5984" y="6473"/>
                  </a:lnTo>
                  <a:lnTo>
                    <a:pt x="6253" y="6229"/>
                  </a:lnTo>
                  <a:lnTo>
                    <a:pt x="6472" y="5960"/>
                  </a:lnTo>
                  <a:lnTo>
                    <a:pt x="6692" y="5691"/>
                  </a:lnTo>
                  <a:lnTo>
                    <a:pt x="6863" y="5398"/>
                  </a:lnTo>
                  <a:lnTo>
                    <a:pt x="7034" y="5081"/>
                  </a:lnTo>
                  <a:lnTo>
                    <a:pt x="7156" y="4739"/>
                  </a:lnTo>
                  <a:lnTo>
                    <a:pt x="7230" y="4373"/>
                  </a:lnTo>
                  <a:lnTo>
                    <a:pt x="7303" y="4031"/>
                  </a:lnTo>
                  <a:lnTo>
                    <a:pt x="7303" y="3640"/>
                  </a:lnTo>
                  <a:lnTo>
                    <a:pt x="7303" y="3396"/>
                  </a:lnTo>
                  <a:lnTo>
                    <a:pt x="7278" y="3176"/>
                  </a:lnTo>
                  <a:lnTo>
                    <a:pt x="7254" y="2932"/>
                  </a:lnTo>
                  <a:lnTo>
                    <a:pt x="7181" y="2712"/>
                  </a:lnTo>
                  <a:lnTo>
                    <a:pt x="7132" y="2492"/>
                  </a:lnTo>
                  <a:lnTo>
                    <a:pt x="7034" y="2272"/>
                  </a:lnTo>
                  <a:lnTo>
                    <a:pt x="6839" y="1857"/>
                  </a:lnTo>
                  <a:lnTo>
                    <a:pt x="5325" y="3347"/>
                  </a:lnTo>
                  <a:lnTo>
                    <a:pt x="5349" y="3640"/>
                  </a:lnTo>
                  <a:lnTo>
                    <a:pt x="5349" y="3811"/>
                  </a:lnTo>
                  <a:lnTo>
                    <a:pt x="5325" y="3982"/>
                  </a:lnTo>
                  <a:lnTo>
                    <a:pt x="5276" y="4153"/>
                  </a:lnTo>
                  <a:lnTo>
                    <a:pt x="5227" y="4299"/>
                  </a:lnTo>
                  <a:lnTo>
                    <a:pt x="5154" y="4446"/>
                  </a:lnTo>
                  <a:lnTo>
                    <a:pt x="5080" y="4592"/>
                  </a:lnTo>
                  <a:lnTo>
                    <a:pt x="4983" y="4739"/>
                  </a:lnTo>
                  <a:lnTo>
                    <a:pt x="4860" y="4861"/>
                  </a:lnTo>
                  <a:lnTo>
                    <a:pt x="4738" y="4959"/>
                  </a:lnTo>
                  <a:lnTo>
                    <a:pt x="4616" y="5056"/>
                  </a:lnTo>
                  <a:lnTo>
                    <a:pt x="4470" y="5154"/>
                  </a:lnTo>
                  <a:lnTo>
                    <a:pt x="4323" y="5203"/>
                  </a:lnTo>
                  <a:lnTo>
                    <a:pt x="4177" y="5276"/>
                  </a:lnTo>
                  <a:lnTo>
                    <a:pt x="4006" y="5301"/>
                  </a:lnTo>
                  <a:lnTo>
                    <a:pt x="3835" y="5349"/>
                  </a:lnTo>
                  <a:lnTo>
                    <a:pt x="3493" y="5349"/>
                  </a:lnTo>
                  <a:lnTo>
                    <a:pt x="3322" y="5301"/>
                  </a:lnTo>
                  <a:lnTo>
                    <a:pt x="3151" y="5276"/>
                  </a:lnTo>
                  <a:lnTo>
                    <a:pt x="3004" y="5203"/>
                  </a:lnTo>
                  <a:lnTo>
                    <a:pt x="2858" y="5154"/>
                  </a:lnTo>
                  <a:lnTo>
                    <a:pt x="2711" y="5056"/>
                  </a:lnTo>
                  <a:lnTo>
                    <a:pt x="2589" y="4959"/>
                  </a:lnTo>
                  <a:lnTo>
                    <a:pt x="2467" y="4861"/>
                  </a:lnTo>
                  <a:lnTo>
                    <a:pt x="2345" y="4739"/>
                  </a:lnTo>
                  <a:lnTo>
                    <a:pt x="2247" y="4592"/>
                  </a:lnTo>
                  <a:lnTo>
                    <a:pt x="2174" y="4446"/>
                  </a:lnTo>
                  <a:lnTo>
                    <a:pt x="2101" y="4299"/>
                  </a:lnTo>
                  <a:lnTo>
                    <a:pt x="2027" y="4153"/>
                  </a:lnTo>
                  <a:lnTo>
                    <a:pt x="2003" y="3982"/>
                  </a:lnTo>
                  <a:lnTo>
                    <a:pt x="1979" y="3811"/>
                  </a:lnTo>
                  <a:lnTo>
                    <a:pt x="1954" y="3640"/>
                  </a:lnTo>
                  <a:lnTo>
                    <a:pt x="1979" y="3469"/>
                  </a:lnTo>
                  <a:lnTo>
                    <a:pt x="2003" y="3298"/>
                  </a:lnTo>
                  <a:lnTo>
                    <a:pt x="2027" y="3151"/>
                  </a:lnTo>
                  <a:lnTo>
                    <a:pt x="2101" y="2980"/>
                  </a:lnTo>
                  <a:lnTo>
                    <a:pt x="2174" y="2834"/>
                  </a:lnTo>
                  <a:lnTo>
                    <a:pt x="2247" y="2687"/>
                  </a:lnTo>
                  <a:lnTo>
                    <a:pt x="2345" y="2565"/>
                  </a:lnTo>
                  <a:lnTo>
                    <a:pt x="2467" y="2443"/>
                  </a:lnTo>
                  <a:lnTo>
                    <a:pt x="2589" y="2345"/>
                  </a:lnTo>
                  <a:lnTo>
                    <a:pt x="2711" y="2248"/>
                  </a:lnTo>
                  <a:lnTo>
                    <a:pt x="2858" y="2150"/>
                  </a:lnTo>
                  <a:lnTo>
                    <a:pt x="3004" y="2077"/>
                  </a:lnTo>
                  <a:lnTo>
                    <a:pt x="3151" y="2028"/>
                  </a:lnTo>
                  <a:lnTo>
                    <a:pt x="3322" y="1979"/>
                  </a:lnTo>
                  <a:lnTo>
                    <a:pt x="3493" y="1955"/>
                  </a:lnTo>
                  <a:lnTo>
                    <a:pt x="3664" y="1955"/>
                  </a:lnTo>
                  <a:lnTo>
                    <a:pt x="3957" y="1979"/>
                  </a:lnTo>
                  <a:lnTo>
                    <a:pt x="5447" y="465"/>
                  </a:lnTo>
                  <a:lnTo>
                    <a:pt x="5056" y="269"/>
                  </a:lnTo>
                  <a:lnTo>
                    <a:pt x="4836" y="196"/>
                  </a:lnTo>
                  <a:lnTo>
                    <a:pt x="4616" y="123"/>
                  </a:lnTo>
                  <a:lnTo>
                    <a:pt x="4372" y="74"/>
                  </a:lnTo>
                  <a:lnTo>
                    <a:pt x="4152" y="25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12"/>
            <p:cNvSpPr/>
            <p:nvPr/>
          </p:nvSpPr>
          <p:spPr>
            <a:xfrm>
              <a:off x="5981175" y="2005125"/>
              <a:ext cx="75125" cy="70850"/>
            </a:xfrm>
            <a:custGeom>
              <a:avLst/>
              <a:gdLst/>
              <a:ahLst/>
              <a:cxnLst/>
              <a:rect l="l" t="t" r="r" b="b"/>
              <a:pathLst>
                <a:path w="3005" h="2834" extrusionOk="0">
                  <a:moveTo>
                    <a:pt x="1466" y="0"/>
                  </a:moveTo>
                  <a:lnTo>
                    <a:pt x="294" y="1173"/>
                  </a:lnTo>
                  <a:lnTo>
                    <a:pt x="172" y="1319"/>
                  </a:lnTo>
                  <a:lnTo>
                    <a:pt x="74" y="1490"/>
                  </a:lnTo>
                  <a:lnTo>
                    <a:pt x="25" y="1661"/>
                  </a:lnTo>
                  <a:lnTo>
                    <a:pt x="1" y="1857"/>
                  </a:lnTo>
                  <a:lnTo>
                    <a:pt x="25" y="2052"/>
                  </a:lnTo>
                  <a:lnTo>
                    <a:pt x="74" y="2223"/>
                  </a:lnTo>
                  <a:lnTo>
                    <a:pt x="172" y="2394"/>
                  </a:lnTo>
                  <a:lnTo>
                    <a:pt x="294" y="2540"/>
                  </a:lnTo>
                  <a:lnTo>
                    <a:pt x="440" y="2663"/>
                  </a:lnTo>
                  <a:lnTo>
                    <a:pt x="611" y="2760"/>
                  </a:lnTo>
                  <a:lnTo>
                    <a:pt x="807" y="2809"/>
                  </a:lnTo>
                  <a:lnTo>
                    <a:pt x="978" y="2833"/>
                  </a:lnTo>
                  <a:lnTo>
                    <a:pt x="1173" y="2809"/>
                  </a:lnTo>
                  <a:lnTo>
                    <a:pt x="1344" y="2760"/>
                  </a:lnTo>
                  <a:lnTo>
                    <a:pt x="1515" y="2663"/>
                  </a:lnTo>
                  <a:lnTo>
                    <a:pt x="1686" y="2540"/>
                  </a:lnTo>
                  <a:lnTo>
                    <a:pt x="2858" y="1368"/>
                  </a:lnTo>
                  <a:lnTo>
                    <a:pt x="3005" y="1197"/>
                  </a:lnTo>
                  <a:lnTo>
                    <a:pt x="2590" y="928"/>
                  </a:lnTo>
                  <a:lnTo>
                    <a:pt x="2199" y="635"/>
                  </a:lnTo>
                  <a:lnTo>
                    <a:pt x="1808" y="342"/>
                  </a:lnTo>
                  <a:lnTo>
                    <a:pt x="146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12"/>
            <p:cNvSpPr/>
            <p:nvPr/>
          </p:nvSpPr>
          <p:spPr>
            <a:xfrm>
              <a:off x="6263875" y="2005125"/>
              <a:ext cx="74525" cy="70850"/>
            </a:xfrm>
            <a:custGeom>
              <a:avLst/>
              <a:gdLst/>
              <a:ahLst/>
              <a:cxnLst/>
              <a:rect l="l" t="t" r="r" b="b"/>
              <a:pathLst>
                <a:path w="2981" h="2834" extrusionOk="0">
                  <a:moveTo>
                    <a:pt x="1539" y="0"/>
                  </a:moveTo>
                  <a:lnTo>
                    <a:pt x="1173" y="342"/>
                  </a:lnTo>
                  <a:lnTo>
                    <a:pt x="807" y="635"/>
                  </a:lnTo>
                  <a:lnTo>
                    <a:pt x="416" y="928"/>
                  </a:lnTo>
                  <a:lnTo>
                    <a:pt x="1" y="1197"/>
                  </a:lnTo>
                  <a:lnTo>
                    <a:pt x="123" y="1368"/>
                  </a:lnTo>
                  <a:lnTo>
                    <a:pt x="1319" y="2540"/>
                  </a:lnTo>
                  <a:lnTo>
                    <a:pt x="1466" y="2663"/>
                  </a:lnTo>
                  <a:lnTo>
                    <a:pt x="1637" y="2760"/>
                  </a:lnTo>
                  <a:lnTo>
                    <a:pt x="1832" y="2809"/>
                  </a:lnTo>
                  <a:lnTo>
                    <a:pt x="2003" y="2833"/>
                  </a:lnTo>
                  <a:lnTo>
                    <a:pt x="2199" y="2809"/>
                  </a:lnTo>
                  <a:lnTo>
                    <a:pt x="2370" y="2760"/>
                  </a:lnTo>
                  <a:lnTo>
                    <a:pt x="2541" y="2663"/>
                  </a:lnTo>
                  <a:lnTo>
                    <a:pt x="2712" y="2540"/>
                  </a:lnTo>
                  <a:lnTo>
                    <a:pt x="2834" y="2394"/>
                  </a:lnTo>
                  <a:lnTo>
                    <a:pt x="2931" y="2223"/>
                  </a:lnTo>
                  <a:lnTo>
                    <a:pt x="2980" y="2052"/>
                  </a:lnTo>
                  <a:lnTo>
                    <a:pt x="2980" y="1857"/>
                  </a:lnTo>
                  <a:lnTo>
                    <a:pt x="2980" y="1661"/>
                  </a:lnTo>
                  <a:lnTo>
                    <a:pt x="2931" y="1490"/>
                  </a:lnTo>
                  <a:lnTo>
                    <a:pt x="2834" y="1319"/>
                  </a:lnTo>
                  <a:lnTo>
                    <a:pt x="2712" y="1173"/>
                  </a:lnTo>
                  <a:lnTo>
                    <a:pt x="153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12"/>
            <p:cNvSpPr/>
            <p:nvPr/>
          </p:nvSpPr>
          <p:spPr>
            <a:xfrm>
              <a:off x="6147875" y="1619250"/>
              <a:ext cx="251575" cy="255850"/>
            </a:xfrm>
            <a:custGeom>
              <a:avLst/>
              <a:gdLst/>
              <a:ahLst/>
              <a:cxnLst/>
              <a:rect l="l" t="t" r="r" b="b"/>
              <a:pathLst>
                <a:path w="10063" h="10234" extrusionOk="0">
                  <a:moveTo>
                    <a:pt x="7352" y="0"/>
                  </a:moveTo>
                  <a:lnTo>
                    <a:pt x="7254" y="24"/>
                  </a:lnTo>
                  <a:lnTo>
                    <a:pt x="7181" y="73"/>
                  </a:lnTo>
                  <a:lnTo>
                    <a:pt x="7083" y="147"/>
                  </a:lnTo>
                  <a:lnTo>
                    <a:pt x="5447" y="1758"/>
                  </a:lnTo>
                  <a:lnTo>
                    <a:pt x="5373" y="1856"/>
                  </a:lnTo>
                  <a:lnTo>
                    <a:pt x="5300" y="1978"/>
                  </a:lnTo>
                  <a:lnTo>
                    <a:pt x="5227" y="2125"/>
                  </a:lnTo>
                  <a:lnTo>
                    <a:pt x="5178" y="2247"/>
                  </a:lnTo>
                  <a:lnTo>
                    <a:pt x="5154" y="2393"/>
                  </a:lnTo>
                  <a:lnTo>
                    <a:pt x="5129" y="2540"/>
                  </a:lnTo>
                  <a:lnTo>
                    <a:pt x="5129" y="2687"/>
                  </a:lnTo>
                  <a:lnTo>
                    <a:pt x="5129" y="2809"/>
                  </a:lnTo>
                  <a:lnTo>
                    <a:pt x="5349" y="3981"/>
                  </a:lnTo>
                  <a:lnTo>
                    <a:pt x="5398" y="4152"/>
                  </a:lnTo>
                  <a:lnTo>
                    <a:pt x="147" y="9403"/>
                  </a:lnTo>
                  <a:lnTo>
                    <a:pt x="74" y="9476"/>
                  </a:lnTo>
                  <a:lnTo>
                    <a:pt x="25" y="9574"/>
                  </a:lnTo>
                  <a:lnTo>
                    <a:pt x="0" y="9672"/>
                  </a:lnTo>
                  <a:lnTo>
                    <a:pt x="0" y="9745"/>
                  </a:lnTo>
                  <a:lnTo>
                    <a:pt x="0" y="9843"/>
                  </a:lnTo>
                  <a:lnTo>
                    <a:pt x="25" y="9940"/>
                  </a:lnTo>
                  <a:lnTo>
                    <a:pt x="74" y="10013"/>
                  </a:lnTo>
                  <a:lnTo>
                    <a:pt x="147" y="10087"/>
                  </a:lnTo>
                  <a:lnTo>
                    <a:pt x="220" y="10160"/>
                  </a:lnTo>
                  <a:lnTo>
                    <a:pt x="293" y="10209"/>
                  </a:lnTo>
                  <a:lnTo>
                    <a:pt x="391" y="10233"/>
                  </a:lnTo>
                  <a:lnTo>
                    <a:pt x="586" y="10233"/>
                  </a:lnTo>
                  <a:lnTo>
                    <a:pt x="660" y="10209"/>
                  </a:lnTo>
                  <a:lnTo>
                    <a:pt x="757" y="10160"/>
                  </a:lnTo>
                  <a:lnTo>
                    <a:pt x="831" y="10087"/>
                  </a:lnTo>
                  <a:lnTo>
                    <a:pt x="6204" y="4738"/>
                  </a:lnTo>
                  <a:lnTo>
                    <a:pt x="7254" y="4909"/>
                  </a:lnTo>
                  <a:lnTo>
                    <a:pt x="7376" y="4933"/>
                  </a:lnTo>
                  <a:lnTo>
                    <a:pt x="7523" y="4933"/>
                  </a:lnTo>
                  <a:lnTo>
                    <a:pt x="7645" y="4909"/>
                  </a:lnTo>
                  <a:lnTo>
                    <a:pt x="7791" y="4860"/>
                  </a:lnTo>
                  <a:lnTo>
                    <a:pt x="7938" y="4811"/>
                  </a:lnTo>
                  <a:lnTo>
                    <a:pt x="8060" y="4763"/>
                  </a:lnTo>
                  <a:lnTo>
                    <a:pt x="8182" y="4689"/>
                  </a:lnTo>
                  <a:lnTo>
                    <a:pt x="8280" y="4592"/>
                  </a:lnTo>
                  <a:lnTo>
                    <a:pt x="9916" y="2955"/>
                  </a:lnTo>
                  <a:lnTo>
                    <a:pt x="9989" y="2882"/>
                  </a:lnTo>
                  <a:lnTo>
                    <a:pt x="10038" y="2784"/>
                  </a:lnTo>
                  <a:lnTo>
                    <a:pt x="10063" y="2711"/>
                  </a:lnTo>
                  <a:lnTo>
                    <a:pt x="10038" y="2613"/>
                  </a:lnTo>
                  <a:lnTo>
                    <a:pt x="10014" y="2564"/>
                  </a:lnTo>
                  <a:lnTo>
                    <a:pt x="9940" y="2491"/>
                  </a:lnTo>
                  <a:lnTo>
                    <a:pt x="9843" y="2442"/>
                  </a:lnTo>
                  <a:lnTo>
                    <a:pt x="9745" y="2418"/>
                  </a:lnTo>
                  <a:lnTo>
                    <a:pt x="8695" y="2223"/>
                  </a:lnTo>
                  <a:lnTo>
                    <a:pt x="9721" y="1197"/>
                  </a:lnTo>
                  <a:lnTo>
                    <a:pt x="9794" y="1123"/>
                  </a:lnTo>
                  <a:lnTo>
                    <a:pt x="9843" y="1026"/>
                  </a:lnTo>
                  <a:lnTo>
                    <a:pt x="9867" y="953"/>
                  </a:lnTo>
                  <a:lnTo>
                    <a:pt x="9867" y="855"/>
                  </a:lnTo>
                  <a:lnTo>
                    <a:pt x="9867" y="757"/>
                  </a:lnTo>
                  <a:lnTo>
                    <a:pt x="9843" y="659"/>
                  </a:lnTo>
                  <a:lnTo>
                    <a:pt x="9794" y="586"/>
                  </a:lnTo>
                  <a:lnTo>
                    <a:pt x="9721" y="513"/>
                  </a:lnTo>
                  <a:lnTo>
                    <a:pt x="9647" y="440"/>
                  </a:lnTo>
                  <a:lnTo>
                    <a:pt x="9574" y="391"/>
                  </a:lnTo>
                  <a:lnTo>
                    <a:pt x="9476" y="366"/>
                  </a:lnTo>
                  <a:lnTo>
                    <a:pt x="9281" y="366"/>
                  </a:lnTo>
                  <a:lnTo>
                    <a:pt x="9208" y="391"/>
                  </a:lnTo>
                  <a:lnTo>
                    <a:pt x="9110" y="440"/>
                  </a:lnTo>
                  <a:lnTo>
                    <a:pt x="9037" y="513"/>
                  </a:lnTo>
                  <a:lnTo>
                    <a:pt x="7889" y="1661"/>
                  </a:lnTo>
                  <a:lnTo>
                    <a:pt x="7840" y="1490"/>
                  </a:lnTo>
                  <a:lnTo>
                    <a:pt x="7620" y="318"/>
                  </a:lnTo>
                  <a:lnTo>
                    <a:pt x="7596" y="195"/>
                  </a:lnTo>
                  <a:lnTo>
                    <a:pt x="7547" y="98"/>
                  </a:lnTo>
                  <a:lnTo>
                    <a:pt x="7498" y="49"/>
                  </a:lnTo>
                  <a:lnTo>
                    <a:pt x="742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1" name="Picture 10"/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468689" y="1124810"/>
            <a:ext cx="5938520" cy="3597092"/>
          </a:xfrm>
          <a:prstGeom prst="rect">
            <a:avLst/>
          </a:prstGeom>
          <a:noFill/>
          <a:ln>
            <a:noFill/>
            <a:prstDash/>
          </a:ln>
        </p:spPr>
      </p:pic>
      <p:sp>
        <p:nvSpPr>
          <p:cNvPr id="10" name="Slide Number Placeholder 3"/>
          <p:cNvSpPr txBox="1">
            <a:spLocks/>
          </p:cNvSpPr>
          <p:nvPr/>
        </p:nvSpPr>
        <p:spPr>
          <a:xfrm>
            <a:off x="8159499" y="4393278"/>
            <a:ext cx="548700" cy="3936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" sz="1600" b="1" dirty="0" smtClean="0">
                <a:latin typeface="Oswald" panose="020B0604020202020204" charset="0"/>
                <a:cs typeface="Oswald" panose="020B0604020202020204" charset="0"/>
              </a:rPr>
              <a:t>11</a:t>
            </a:r>
            <a:endParaRPr lang="en" sz="1600" b="1" dirty="0">
              <a:latin typeface="Oswald" panose="020B0604020202020204" charset="0"/>
              <a:cs typeface="Oswald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3164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"/>
          <p:cNvSpPr txBox="1">
            <a:spLocks noGrp="1"/>
          </p:cNvSpPr>
          <p:nvPr>
            <p:ph type="ctrTitle"/>
          </p:nvPr>
        </p:nvSpPr>
        <p:spPr>
          <a:xfrm>
            <a:off x="471602" y="547140"/>
            <a:ext cx="5719336" cy="55463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2800" dirty="0" err="1" smtClean="0">
                <a:latin typeface="Times New Roman" panose="02020603050405020304" pitchFamily="18" charset="0"/>
              </a:rPr>
              <a:t>Đặt</a:t>
            </a:r>
            <a:r>
              <a:rPr lang="en-US" sz="2800" dirty="0" smtClean="0">
                <a:latin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</a:rPr>
              <a:t>hàng</a:t>
            </a:r>
            <a:endParaRPr sz="2800" dirty="0"/>
          </a:p>
        </p:txBody>
      </p:sp>
      <p:grpSp>
        <p:nvGrpSpPr>
          <p:cNvPr id="59" name="Google Shape;59;p12"/>
          <p:cNvGrpSpPr/>
          <p:nvPr/>
        </p:nvGrpSpPr>
        <p:grpSpPr>
          <a:xfrm>
            <a:off x="6867248" y="652997"/>
            <a:ext cx="1580904" cy="1684493"/>
            <a:chOff x="5970800" y="1619250"/>
            <a:chExt cx="428650" cy="456725"/>
          </a:xfrm>
        </p:grpSpPr>
        <p:sp>
          <p:nvSpPr>
            <p:cNvPr id="60" name="Google Shape;60;p12"/>
            <p:cNvSpPr/>
            <p:nvPr/>
          </p:nvSpPr>
          <p:spPr>
            <a:xfrm>
              <a:off x="5970800" y="1674200"/>
              <a:ext cx="377975" cy="377950"/>
            </a:xfrm>
            <a:custGeom>
              <a:avLst/>
              <a:gdLst/>
              <a:ahLst/>
              <a:cxnLst/>
              <a:rect l="l" t="t" r="r" b="b"/>
              <a:pathLst>
                <a:path w="15119" h="15118" extrusionOk="0">
                  <a:moveTo>
                    <a:pt x="7181" y="0"/>
                  </a:moveTo>
                  <a:lnTo>
                    <a:pt x="6790" y="49"/>
                  </a:lnTo>
                  <a:lnTo>
                    <a:pt x="6424" y="98"/>
                  </a:lnTo>
                  <a:lnTo>
                    <a:pt x="6058" y="147"/>
                  </a:lnTo>
                  <a:lnTo>
                    <a:pt x="5691" y="244"/>
                  </a:lnTo>
                  <a:lnTo>
                    <a:pt x="5325" y="342"/>
                  </a:lnTo>
                  <a:lnTo>
                    <a:pt x="4983" y="464"/>
                  </a:lnTo>
                  <a:lnTo>
                    <a:pt x="4641" y="586"/>
                  </a:lnTo>
                  <a:lnTo>
                    <a:pt x="4299" y="733"/>
                  </a:lnTo>
                  <a:lnTo>
                    <a:pt x="3982" y="904"/>
                  </a:lnTo>
                  <a:lnTo>
                    <a:pt x="3664" y="1099"/>
                  </a:lnTo>
                  <a:lnTo>
                    <a:pt x="3347" y="1295"/>
                  </a:lnTo>
                  <a:lnTo>
                    <a:pt x="3053" y="1490"/>
                  </a:lnTo>
                  <a:lnTo>
                    <a:pt x="2760" y="1734"/>
                  </a:lnTo>
                  <a:lnTo>
                    <a:pt x="2492" y="1954"/>
                  </a:lnTo>
                  <a:lnTo>
                    <a:pt x="2223" y="2223"/>
                  </a:lnTo>
                  <a:lnTo>
                    <a:pt x="1979" y="2467"/>
                  </a:lnTo>
                  <a:lnTo>
                    <a:pt x="1735" y="2760"/>
                  </a:lnTo>
                  <a:lnTo>
                    <a:pt x="1515" y="3029"/>
                  </a:lnTo>
                  <a:lnTo>
                    <a:pt x="1295" y="3322"/>
                  </a:lnTo>
                  <a:lnTo>
                    <a:pt x="1100" y="3639"/>
                  </a:lnTo>
                  <a:lnTo>
                    <a:pt x="929" y="3957"/>
                  </a:lnTo>
                  <a:lnTo>
                    <a:pt x="758" y="4274"/>
                  </a:lnTo>
                  <a:lnTo>
                    <a:pt x="611" y="4616"/>
                  </a:lnTo>
                  <a:lnTo>
                    <a:pt x="465" y="4958"/>
                  </a:lnTo>
                  <a:lnTo>
                    <a:pt x="343" y="5300"/>
                  </a:lnTo>
                  <a:lnTo>
                    <a:pt x="245" y="5666"/>
                  </a:lnTo>
                  <a:lnTo>
                    <a:pt x="172" y="6033"/>
                  </a:lnTo>
                  <a:lnTo>
                    <a:pt x="98" y="6399"/>
                  </a:lnTo>
                  <a:lnTo>
                    <a:pt x="49" y="6790"/>
                  </a:lnTo>
                  <a:lnTo>
                    <a:pt x="25" y="7156"/>
                  </a:lnTo>
                  <a:lnTo>
                    <a:pt x="1" y="7547"/>
                  </a:lnTo>
                  <a:lnTo>
                    <a:pt x="25" y="7938"/>
                  </a:lnTo>
                  <a:lnTo>
                    <a:pt x="49" y="8328"/>
                  </a:lnTo>
                  <a:lnTo>
                    <a:pt x="98" y="8695"/>
                  </a:lnTo>
                  <a:lnTo>
                    <a:pt x="172" y="9085"/>
                  </a:lnTo>
                  <a:lnTo>
                    <a:pt x="245" y="9452"/>
                  </a:lnTo>
                  <a:lnTo>
                    <a:pt x="343" y="9794"/>
                  </a:lnTo>
                  <a:lnTo>
                    <a:pt x="465" y="10160"/>
                  </a:lnTo>
                  <a:lnTo>
                    <a:pt x="611" y="10502"/>
                  </a:lnTo>
                  <a:lnTo>
                    <a:pt x="758" y="10820"/>
                  </a:lnTo>
                  <a:lnTo>
                    <a:pt x="929" y="11161"/>
                  </a:lnTo>
                  <a:lnTo>
                    <a:pt x="1100" y="11479"/>
                  </a:lnTo>
                  <a:lnTo>
                    <a:pt x="1295" y="11772"/>
                  </a:lnTo>
                  <a:lnTo>
                    <a:pt x="1515" y="12065"/>
                  </a:lnTo>
                  <a:lnTo>
                    <a:pt x="1735" y="12358"/>
                  </a:lnTo>
                  <a:lnTo>
                    <a:pt x="1979" y="12627"/>
                  </a:lnTo>
                  <a:lnTo>
                    <a:pt x="2223" y="12895"/>
                  </a:lnTo>
                  <a:lnTo>
                    <a:pt x="2492" y="13140"/>
                  </a:lnTo>
                  <a:lnTo>
                    <a:pt x="2760" y="13384"/>
                  </a:lnTo>
                  <a:lnTo>
                    <a:pt x="3053" y="13604"/>
                  </a:lnTo>
                  <a:lnTo>
                    <a:pt x="3347" y="13824"/>
                  </a:lnTo>
                  <a:lnTo>
                    <a:pt x="3664" y="14019"/>
                  </a:lnTo>
                  <a:lnTo>
                    <a:pt x="3982" y="14190"/>
                  </a:lnTo>
                  <a:lnTo>
                    <a:pt x="4299" y="14361"/>
                  </a:lnTo>
                  <a:lnTo>
                    <a:pt x="4641" y="14507"/>
                  </a:lnTo>
                  <a:lnTo>
                    <a:pt x="4983" y="14654"/>
                  </a:lnTo>
                  <a:lnTo>
                    <a:pt x="5325" y="14776"/>
                  </a:lnTo>
                  <a:lnTo>
                    <a:pt x="5691" y="14874"/>
                  </a:lnTo>
                  <a:lnTo>
                    <a:pt x="6058" y="14947"/>
                  </a:lnTo>
                  <a:lnTo>
                    <a:pt x="6424" y="15020"/>
                  </a:lnTo>
                  <a:lnTo>
                    <a:pt x="6790" y="15069"/>
                  </a:lnTo>
                  <a:lnTo>
                    <a:pt x="7181" y="15094"/>
                  </a:lnTo>
                  <a:lnTo>
                    <a:pt x="7572" y="15118"/>
                  </a:lnTo>
                  <a:lnTo>
                    <a:pt x="7963" y="15094"/>
                  </a:lnTo>
                  <a:lnTo>
                    <a:pt x="8329" y="15069"/>
                  </a:lnTo>
                  <a:lnTo>
                    <a:pt x="8720" y="15020"/>
                  </a:lnTo>
                  <a:lnTo>
                    <a:pt x="9086" y="14947"/>
                  </a:lnTo>
                  <a:lnTo>
                    <a:pt x="9452" y="14874"/>
                  </a:lnTo>
                  <a:lnTo>
                    <a:pt x="9819" y="14776"/>
                  </a:lnTo>
                  <a:lnTo>
                    <a:pt x="10161" y="14654"/>
                  </a:lnTo>
                  <a:lnTo>
                    <a:pt x="10503" y="14507"/>
                  </a:lnTo>
                  <a:lnTo>
                    <a:pt x="10844" y="14361"/>
                  </a:lnTo>
                  <a:lnTo>
                    <a:pt x="11162" y="14190"/>
                  </a:lnTo>
                  <a:lnTo>
                    <a:pt x="11479" y="14019"/>
                  </a:lnTo>
                  <a:lnTo>
                    <a:pt x="11797" y="13824"/>
                  </a:lnTo>
                  <a:lnTo>
                    <a:pt x="12090" y="13604"/>
                  </a:lnTo>
                  <a:lnTo>
                    <a:pt x="12383" y="13384"/>
                  </a:lnTo>
                  <a:lnTo>
                    <a:pt x="12652" y="13140"/>
                  </a:lnTo>
                  <a:lnTo>
                    <a:pt x="12920" y="12895"/>
                  </a:lnTo>
                  <a:lnTo>
                    <a:pt x="13165" y="12627"/>
                  </a:lnTo>
                  <a:lnTo>
                    <a:pt x="13409" y="12358"/>
                  </a:lnTo>
                  <a:lnTo>
                    <a:pt x="13629" y="12065"/>
                  </a:lnTo>
                  <a:lnTo>
                    <a:pt x="13824" y="11772"/>
                  </a:lnTo>
                  <a:lnTo>
                    <a:pt x="14019" y="11479"/>
                  </a:lnTo>
                  <a:lnTo>
                    <a:pt x="14215" y="11161"/>
                  </a:lnTo>
                  <a:lnTo>
                    <a:pt x="14386" y="10820"/>
                  </a:lnTo>
                  <a:lnTo>
                    <a:pt x="14532" y="10502"/>
                  </a:lnTo>
                  <a:lnTo>
                    <a:pt x="14654" y="10160"/>
                  </a:lnTo>
                  <a:lnTo>
                    <a:pt x="14777" y="9794"/>
                  </a:lnTo>
                  <a:lnTo>
                    <a:pt x="14899" y="9452"/>
                  </a:lnTo>
                  <a:lnTo>
                    <a:pt x="14972" y="9085"/>
                  </a:lnTo>
                  <a:lnTo>
                    <a:pt x="15045" y="8695"/>
                  </a:lnTo>
                  <a:lnTo>
                    <a:pt x="15094" y="8328"/>
                  </a:lnTo>
                  <a:lnTo>
                    <a:pt x="15118" y="7938"/>
                  </a:lnTo>
                  <a:lnTo>
                    <a:pt x="15118" y="7547"/>
                  </a:lnTo>
                  <a:lnTo>
                    <a:pt x="15094" y="6936"/>
                  </a:lnTo>
                  <a:lnTo>
                    <a:pt x="15021" y="6326"/>
                  </a:lnTo>
                  <a:lnTo>
                    <a:pt x="14899" y="5740"/>
                  </a:lnTo>
                  <a:lnTo>
                    <a:pt x="14728" y="5178"/>
                  </a:lnTo>
                  <a:lnTo>
                    <a:pt x="14532" y="4616"/>
                  </a:lnTo>
                  <a:lnTo>
                    <a:pt x="14288" y="4079"/>
                  </a:lnTo>
                  <a:lnTo>
                    <a:pt x="13995" y="3590"/>
                  </a:lnTo>
                  <a:lnTo>
                    <a:pt x="13653" y="3102"/>
                  </a:lnTo>
                  <a:lnTo>
                    <a:pt x="13458" y="3053"/>
                  </a:lnTo>
                  <a:lnTo>
                    <a:pt x="12163" y="4347"/>
                  </a:lnTo>
                  <a:lnTo>
                    <a:pt x="12383" y="4689"/>
                  </a:lnTo>
                  <a:lnTo>
                    <a:pt x="12578" y="5056"/>
                  </a:lnTo>
                  <a:lnTo>
                    <a:pt x="12749" y="5446"/>
                  </a:lnTo>
                  <a:lnTo>
                    <a:pt x="12896" y="5837"/>
                  </a:lnTo>
                  <a:lnTo>
                    <a:pt x="13018" y="6252"/>
                  </a:lnTo>
                  <a:lnTo>
                    <a:pt x="13091" y="6668"/>
                  </a:lnTo>
                  <a:lnTo>
                    <a:pt x="13165" y="7107"/>
                  </a:lnTo>
                  <a:lnTo>
                    <a:pt x="13165" y="7547"/>
                  </a:lnTo>
                  <a:lnTo>
                    <a:pt x="13140" y="8133"/>
                  </a:lnTo>
                  <a:lnTo>
                    <a:pt x="13067" y="8695"/>
                  </a:lnTo>
                  <a:lnTo>
                    <a:pt x="12920" y="9208"/>
                  </a:lnTo>
                  <a:lnTo>
                    <a:pt x="12725" y="9745"/>
                  </a:lnTo>
                  <a:lnTo>
                    <a:pt x="12505" y="10233"/>
                  </a:lnTo>
                  <a:lnTo>
                    <a:pt x="12212" y="10673"/>
                  </a:lnTo>
                  <a:lnTo>
                    <a:pt x="11895" y="11113"/>
                  </a:lnTo>
                  <a:lnTo>
                    <a:pt x="11528" y="11503"/>
                  </a:lnTo>
                  <a:lnTo>
                    <a:pt x="11138" y="11870"/>
                  </a:lnTo>
                  <a:lnTo>
                    <a:pt x="10698" y="12187"/>
                  </a:lnTo>
                  <a:lnTo>
                    <a:pt x="10234" y="12480"/>
                  </a:lnTo>
                  <a:lnTo>
                    <a:pt x="9745" y="12725"/>
                  </a:lnTo>
                  <a:lnTo>
                    <a:pt x="9233" y="12895"/>
                  </a:lnTo>
                  <a:lnTo>
                    <a:pt x="8695" y="13042"/>
                  </a:lnTo>
                  <a:lnTo>
                    <a:pt x="8133" y="13140"/>
                  </a:lnTo>
                  <a:lnTo>
                    <a:pt x="7572" y="13164"/>
                  </a:lnTo>
                  <a:lnTo>
                    <a:pt x="6986" y="13140"/>
                  </a:lnTo>
                  <a:lnTo>
                    <a:pt x="6448" y="13042"/>
                  </a:lnTo>
                  <a:lnTo>
                    <a:pt x="5911" y="12895"/>
                  </a:lnTo>
                  <a:lnTo>
                    <a:pt x="5398" y="12725"/>
                  </a:lnTo>
                  <a:lnTo>
                    <a:pt x="4910" y="12480"/>
                  </a:lnTo>
                  <a:lnTo>
                    <a:pt x="4446" y="12187"/>
                  </a:lnTo>
                  <a:lnTo>
                    <a:pt x="4006" y="11870"/>
                  </a:lnTo>
                  <a:lnTo>
                    <a:pt x="3615" y="11503"/>
                  </a:lnTo>
                  <a:lnTo>
                    <a:pt x="3249" y="11113"/>
                  </a:lnTo>
                  <a:lnTo>
                    <a:pt x="2931" y="10673"/>
                  </a:lnTo>
                  <a:lnTo>
                    <a:pt x="2638" y="10233"/>
                  </a:lnTo>
                  <a:lnTo>
                    <a:pt x="2418" y="9745"/>
                  </a:lnTo>
                  <a:lnTo>
                    <a:pt x="2223" y="9208"/>
                  </a:lnTo>
                  <a:lnTo>
                    <a:pt x="2077" y="8695"/>
                  </a:lnTo>
                  <a:lnTo>
                    <a:pt x="2003" y="8133"/>
                  </a:lnTo>
                  <a:lnTo>
                    <a:pt x="1954" y="7547"/>
                  </a:lnTo>
                  <a:lnTo>
                    <a:pt x="2003" y="6985"/>
                  </a:lnTo>
                  <a:lnTo>
                    <a:pt x="2077" y="6423"/>
                  </a:lnTo>
                  <a:lnTo>
                    <a:pt x="2223" y="5886"/>
                  </a:lnTo>
                  <a:lnTo>
                    <a:pt x="2418" y="5373"/>
                  </a:lnTo>
                  <a:lnTo>
                    <a:pt x="2638" y="4885"/>
                  </a:lnTo>
                  <a:lnTo>
                    <a:pt x="2931" y="4421"/>
                  </a:lnTo>
                  <a:lnTo>
                    <a:pt x="3249" y="4005"/>
                  </a:lnTo>
                  <a:lnTo>
                    <a:pt x="3615" y="3590"/>
                  </a:lnTo>
                  <a:lnTo>
                    <a:pt x="4006" y="3224"/>
                  </a:lnTo>
                  <a:lnTo>
                    <a:pt x="4446" y="2906"/>
                  </a:lnTo>
                  <a:lnTo>
                    <a:pt x="4910" y="2638"/>
                  </a:lnTo>
                  <a:lnTo>
                    <a:pt x="5398" y="2394"/>
                  </a:lnTo>
                  <a:lnTo>
                    <a:pt x="5911" y="2198"/>
                  </a:lnTo>
                  <a:lnTo>
                    <a:pt x="6448" y="2076"/>
                  </a:lnTo>
                  <a:lnTo>
                    <a:pt x="6986" y="1978"/>
                  </a:lnTo>
                  <a:lnTo>
                    <a:pt x="7572" y="1954"/>
                  </a:lnTo>
                  <a:lnTo>
                    <a:pt x="8011" y="1978"/>
                  </a:lnTo>
                  <a:lnTo>
                    <a:pt x="8451" y="2027"/>
                  </a:lnTo>
                  <a:lnTo>
                    <a:pt x="8866" y="2100"/>
                  </a:lnTo>
                  <a:lnTo>
                    <a:pt x="9281" y="2223"/>
                  </a:lnTo>
                  <a:lnTo>
                    <a:pt x="9672" y="2369"/>
                  </a:lnTo>
                  <a:lnTo>
                    <a:pt x="10063" y="2540"/>
                  </a:lnTo>
                  <a:lnTo>
                    <a:pt x="10429" y="2735"/>
                  </a:lnTo>
                  <a:lnTo>
                    <a:pt x="10771" y="2955"/>
                  </a:lnTo>
                  <a:lnTo>
                    <a:pt x="11943" y="1807"/>
                  </a:lnTo>
                  <a:lnTo>
                    <a:pt x="11846" y="1343"/>
                  </a:lnTo>
                  <a:lnTo>
                    <a:pt x="11382" y="1026"/>
                  </a:lnTo>
                  <a:lnTo>
                    <a:pt x="10893" y="782"/>
                  </a:lnTo>
                  <a:lnTo>
                    <a:pt x="10380" y="537"/>
                  </a:lnTo>
                  <a:lnTo>
                    <a:pt x="9843" y="342"/>
                  </a:lnTo>
                  <a:lnTo>
                    <a:pt x="9306" y="195"/>
                  </a:lnTo>
                  <a:lnTo>
                    <a:pt x="8744" y="98"/>
                  </a:lnTo>
                  <a:lnTo>
                    <a:pt x="8158" y="25"/>
                  </a:lnTo>
                  <a:lnTo>
                    <a:pt x="757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12"/>
            <p:cNvSpPr/>
            <p:nvPr/>
          </p:nvSpPr>
          <p:spPr>
            <a:xfrm>
              <a:off x="6068500" y="1771875"/>
              <a:ext cx="182575" cy="182600"/>
            </a:xfrm>
            <a:custGeom>
              <a:avLst/>
              <a:gdLst/>
              <a:ahLst/>
              <a:cxnLst/>
              <a:rect l="l" t="t" r="r" b="b"/>
              <a:pathLst>
                <a:path w="7303" h="7304" extrusionOk="0">
                  <a:moveTo>
                    <a:pt x="3664" y="1"/>
                  </a:moveTo>
                  <a:lnTo>
                    <a:pt x="3297" y="25"/>
                  </a:lnTo>
                  <a:lnTo>
                    <a:pt x="2931" y="74"/>
                  </a:lnTo>
                  <a:lnTo>
                    <a:pt x="2565" y="147"/>
                  </a:lnTo>
                  <a:lnTo>
                    <a:pt x="2247" y="294"/>
                  </a:lnTo>
                  <a:lnTo>
                    <a:pt x="1930" y="440"/>
                  </a:lnTo>
                  <a:lnTo>
                    <a:pt x="1612" y="611"/>
                  </a:lnTo>
                  <a:lnTo>
                    <a:pt x="1344" y="831"/>
                  </a:lnTo>
                  <a:lnTo>
                    <a:pt x="1075" y="1075"/>
                  </a:lnTo>
                  <a:lnTo>
                    <a:pt x="831" y="1320"/>
                  </a:lnTo>
                  <a:lnTo>
                    <a:pt x="635" y="1613"/>
                  </a:lnTo>
                  <a:lnTo>
                    <a:pt x="440" y="1906"/>
                  </a:lnTo>
                  <a:lnTo>
                    <a:pt x="293" y="2223"/>
                  </a:lnTo>
                  <a:lnTo>
                    <a:pt x="171" y="2565"/>
                  </a:lnTo>
                  <a:lnTo>
                    <a:pt x="74" y="2907"/>
                  </a:lnTo>
                  <a:lnTo>
                    <a:pt x="25" y="3273"/>
                  </a:lnTo>
                  <a:lnTo>
                    <a:pt x="0" y="3640"/>
                  </a:lnTo>
                  <a:lnTo>
                    <a:pt x="25" y="4031"/>
                  </a:lnTo>
                  <a:lnTo>
                    <a:pt x="74" y="4373"/>
                  </a:lnTo>
                  <a:lnTo>
                    <a:pt x="171" y="4739"/>
                  </a:lnTo>
                  <a:lnTo>
                    <a:pt x="293" y="5081"/>
                  </a:lnTo>
                  <a:lnTo>
                    <a:pt x="440" y="5398"/>
                  </a:lnTo>
                  <a:lnTo>
                    <a:pt x="635" y="5691"/>
                  </a:lnTo>
                  <a:lnTo>
                    <a:pt x="831" y="5960"/>
                  </a:lnTo>
                  <a:lnTo>
                    <a:pt x="1075" y="6229"/>
                  </a:lnTo>
                  <a:lnTo>
                    <a:pt x="1344" y="6473"/>
                  </a:lnTo>
                  <a:lnTo>
                    <a:pt x="1612" y="6668"/>
                  </a:lnTo>
                  <a:lnTo>
                    <a:pt x="1930" y="6864"/>
                  </a:lnTo>
                  <a:lnTo>
                    <a:pt x="2247" y="7010"/>
                  </a:lnTo>
                  <a:lnTo>
                    <a:pt x="2565" y="7132"/>
                  </a:lnTo>
                  <a:lnTo>
                    <a:pt x="2931" y="7230"/>
                  </a:lnTo>
                  <a:lnTo>
                    <a:pt x="3297" y="7279"/>
                  </a:lnTo>
                  <a:lnTo>
                    <a:pt x="3664" y="7303"/>
                  </a:lnTo>
                  <a:lnTo>
                    <a:pt x="4030" y="7279"/>
                  </a:lnTo>
                  <a:lnTo>
                    <a:pt x="4396" y="7230"/>
                  </a:lnTo>
                  <a:lnTo>
                    <a:pt x="4738" y="7132"/>
                  </a:lnTo>
                  <a:lnTo>
                    <a:pt x="5080" y="7010"/>
                  </a:lnTo>
                  <a:lnTo>
                    <a:pt x="5398" y="6864"/>
                  </a:lnTo>
                  <a:lnTo>
                    <a:pt x="5691" y="6668"/>
                  </a:lnTo>
                  <a:lnTo>
                    <a:pt x="5984" y="6473"/>
                  </a:lnTo>
                  <a:lnTo>
                    <a:pt x="6253" y="6229"/>
                  </a:lnTo>
                  <a:lnTo>
                    <a:pt x="6472" y="5960"/>
                  </a:lnTo>
                  <a:lnTo>
                    <a:pt x="6692" y="5691"/>
                  </a:lnTo>
                  <a:lnTo>
                    <a:pt x="6863" y="5398"/>
                  </a:lnTo>
                  <a:lnTo>
                    <a:pt x="7034" y="5081"/>
                  </a:lnTo>
                  <a:lnTo>
                    <a:pt x="7156" y="4739"/>
                  </a:lnTo>
                  <a:lnTo>
                    <a:pt x="7230" y="4373"/>
                  </a:lnTo>
                  <a:lnTo>
                    <a:pt x="7303" y="4031"/>
                  </a:lnTo>
                  <a:lnTo>
                    <a:pt x="7303" y="3640"/>
                  </a:lnTo>
                  <a:lnTo>
                    <a:pt x="7303" y="3396"/>
                  </a:lnTo>
                  <a:lnTo>
                    <a:pt x="7278" y="3176"/>
                  </a:lnTo>
                  <a:lnTo>
                    <a:pt x="7254" y="2932"/>
                  </a:lnTo>
                  <a:lnTo>
                    <a:pt x="7181" y="2712"/>
                  </a:lnTo>
                  <a:lnTo>
                    <a:pt x="7132" y="2492"/>
                  </a:lnTo>
                  <a:lnTo>
                    <a:pt x="7034" y="2272"/>
                  </a:lnTo>
                  <a:lnTo>
                    <a:pt x="6839" y="1857"/>
                  </a:lnTo>
                  <a:lnTo>
                    <a:pt x="5325" y="3347"/>
                  </a:lnTo>
                  <a:lnTo>
                    <a:pt x="5349" y="3640"/>
                  </a:lnTo>
                  <a:lnTo>
                    <a:pt x="5349" y="3811"/>
                  </a:lnTo>
                  <a:lnTo>
                    <a:pt x="5325" y="3982"/>
                  </a:lnTo>
                  <a:lnTo>
                    <a:pt x="5276" y="4153"/>
                  </a:lnTo>
                  <a:lnTo>
                    <a:pt x="5227" y="4299"/>
                  </a:lnTo>
                  <a:lnTo>
                    <a:pt x="5154" y="4446"/>
                  </a:lnTo>
                  <a:lnTo>
                    <a:pt x="5080" y="4592"/>
                  </a:lnTo>
                  <a:lnTo>
                    <a:pt x="4983" y="4739"/>
                  </a:lnTo>
                  <a:lnTo>
                    <a:pt x="4860" y="4861"/>
                  </a:lnTo>
                  <a:lnTo>
                    <a:pt x="4738" y="4959"/>
                  </a:lnTo>
                  <a:lnTo>
                    <a:pt x="4616" y="5056"/>
                  </a:lnTo>
                  <a:lnTo>
                    <a:pt x="4470" y="5154"/>
                  </a:lnTo>
                  <a:lnTo>
                    <a:pt x="4323" y="5203"/>
                  </a:lnTo>
                  <a:lnTo>
                    <a:pt x="4177" y="5276"/>
                  </a:lnTo>
                  <a:lnTo>
                    <a:pt x="4006" y="5301"/>
                  </a:lnTo>
                  <a:lnTo>
                    <a:pt x="3835" y="5349"/>
                  </a:lnTo>
                  <a:lnTo>
                    <a:pt x="3493" y="5349"/>
                  </a:lnTo>
                  <a:lnTo>
                    <a:pt x="3322" y="5301"/>
                  </a:lnTo>
                  <a:lnTo>
                    <a:pt x="3151" y="5276"/>
                  </a:lnTo>
                  <a:lnTo>
                    <a:pt x="3004" y="5203"/>
                  </a:lnTo>
                  <a:lnTo>
                    <a:pt x="2858" y="5154"/>
                  </a:lnTo>
                  <a:lnTo>
                    <a:pt x="2711" y="5056"/>
                  </a:lnTo>
                  <a:lnTo>
                    <a:pt x="2589" y="4959"/>
                  </a:lnTo>
                  <a:lnTo>
                    <a:pt x="2467" y="4861"/>
                  </a:lnTo>
                  <a:lnTo>
                    <a:pt x="2345" y="4739"/>
                  </a:lnTo>
                  <a:lnTo>
                    <a:pt x="2247" y="4592"/>
                  </a:lnTo>
                  <a:lnTo>
                    <a:pt x="2174" y="4446"/>
                  </a:lnTo>
                  <a:lnTo>
                    <a:pt x="2101" y="4299"/>
                  </a:lnTo>
                  <a:lnTo>
                    <a:pt x="2027" y="4153"/>
                  </a:lnTo>
                  <a:lnTo>
                    <a:pt x="2003" y="3982"/>
                  </a:lnTo>
                  <a:lnTo>
                    <a:pt x="1979" y="3811"/>
                  </a:lnTo>
                  <a:lnTo>
                    <a:pt x="1954" y="3640"/>
                  </a:lnTo>
                  <a:lnTo>
                    <a:pt x="1979" y="3469"/>
                  </a:lnTo>
                  <a:lnTo>
                    <a:pt x="2003" y="3298"/>
                  </a:lnTo>
                  <a:lnTo>
                    <a:pt x="2027" y="3151"/>
                  </a:lnTo>
                  <a:lnTo>
                    <a:pt x="2101" y="2980"/>
                  </a:lnTo>
                  <a:lnTo>
                    <a:pt x="2174" y="2834"/>
                  </a:lnTo>
                  <a:lnTo>
                    <a:pt x="2247" y="2687"/>
                  </a:lnTo>
                  <a:lnTo>
                    <a:pt x="2345" y="2565"/>
                  </a:lnTo>
                  <a:lnTo>
                    <a:pt x="2467" y="2443"/>
                  </a:lnTo>
                  <a:lnTo>
                    <a:pt x="2589" y="2345"/>
                  </a:lnTo>
                  <a:lnTo>
                    <a:pt x="2711" y="2248"/>
                  </a:lnTo>
                  <a:lnTo>
                    <a:pt x="2858" y="2150"/>
                  </a:lnTo>
                  <a:lnTo>
                    <a:pt x="3004" y="2077"/>
                  </a:lnTo>
                  <a:lnTo>
                    <a:pt x="3151" y="2028"/>
                  </a:lnTo>
                  <a:lnTo>
                    <a:pt x="3322" y="1979"/>
                  </a:lnTo>
                  <a:lnTo>
                    <a:pt x="3493" y="1955"/>
                  </a:lnTo>
                  <a:lnTo>
                    <a:pt x="3664" y="1955"/>
                  </a:lnTo>
                  <a:lnTo>
                    <a:pt x="3957" y="1979"/>
                  </a:lnTo>
                  <a:lnTo>
                    <a:pt x="5447" y="465"/>
                  </a:lnTo>
                  <a:lnTo>
                    <a:pt x="5056" y="269"/>
                  </a:lnTo>
                  <a:lnTo>
                    <a:pt x="4836" y="196"/>
                  </a:lnTo>
                  <a:lnTo>
                    <a:pt x="4616" y="123"/>
                  </a:lnTo>
                  <a:lnTo>
                    <a:pt x="4372" y="74"/>
                  </a:lnTo>
                  <a:lnTo>
                    <a:pt x="4152" y="25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12"/>
            <p:cNvSpPr/>
            <p:nvPr/>
          </p:nvSpPr>
          <p:spPr>
            <a:xfrm>
              <a:off x="5981175" y="2005125"/>
              <a:ext cx="75125" cy="70850"/>
            </a:xfrm>
            <a:custGeom>
              <a:avLst/>
              <a:gdLst/>
              <a:ahLst/>
              <a:cxnLst/>
              <a:rect l="l" t="t" r="r" b="b"/>
              <a:pathLst>
                <a:path w="3005" h="2834" extrusionOk="0">
                  <a:moveTo>
                    <a:pt x="1466" y="0"/>
                  </a:moveTo>
                  <a:lnTo>
                    <a:pt x="294" y="1173"/>
                  </a:lnTo>
                  <a:lnTo>
                    <a:pt x="172" y="1319"/>
                  </a:lnTo>
                  <a:lnTo>
                    <a:pt x="74" y="1490"/>
                  </a:lnTo>
                  <a:lnTo>
                    <a:pt x="25" y="1661"/>
                  </a:lnTo>
                  <a:lnTo>
                    <a:pt x="1" y="1857"/>
                  </a:lnTo>
                  <a:lnTo>
                    <a:pt x="25" y="2052"/>
                  </a:lnTo>
                  <a:lnTo>
                    <a:pt x="74" y="2223"/>
                  </a:lnTo>
                  <a:lnTo>
                    <a:pt x="172" y="2394"/>
                  </a:lnTo>
                  <a:lnTo>
                    <a:pt x="294" y="2540"/>
                  </a:lnTo>
                  <a:lnTo>
                    <a:pt x="440" y="2663"/>
                  </a:lnTo>
                  <a:lnTo>
                    <a:pt x="611" y="2760"/>
                  </a:lnTo>
                  <a:lnTo>
                    <a:pt x="807" y="2809"/>
                  </a:lnTo>
                  <a:lnTo>
                    <a:pt x="978" y="2833"/>
                  </a:lnTo>
                  <a:lnTo>
                    <a:pt x="1173" y="2809"/>
                  </a:lnTo>
                  <a:lnTo>
                    <a:pt x="1344" y="2760"/>
                  </a:lnTo>
                  <a:lnTo>
                    <a:pt x="1515" y="2663"/>
                  </a:lnTo>
                  <a:lnTo>
                    <a:pt x="1686" y="2540"/>
                  </a:lnTo>
                  <a:lnTo>
                    <a:pt x="2858" y="1368"/>
                  </a:lnTo>
                  <a:lnTo>
                    <a:pt x="3005" y="1197"/>
                  </a:lnTo>
                  <a:lnTo>
                    <a:pt x="2590" y="928"/>
                  </a:lnTo>
                  <a:lnTo>
                    <a:pt x="2199" y="635"/>
                  </a:lnTo>
                  <a:lnTo>
                    <a:pt x="1808" y="342"/>
                  </a:lnTo>
                  <a:lnTo>
                    <a:pt x="146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12"/>
            <p:cNvSpPr/>
            <p:nvPr/>
          </p:nvSpPr>
          <p:spPr>
            <a:xfrm>
              <a:off x="6263875" y="2005125"/>
              <a:ext cx="74525" cy="70850"/>
            </a:xfrm>
            <a:custGeom>
              <a:avLst/>
              <a:gdLst/>
              <a:ahLst/>
              <a:cxnLst/>
              <a:rect l="l" t="t" r="r" b="b"/>
              <a:pathLst>
                <a:path w="2981" h="2834" extrusionOk="0">
                  <a:moveTo>
                    <a:pt x="1539" y="0"/>
                  </a:moveTo>
                  <a:lnTo>
                    <a:pt x="1173" y="342"/>
                  </a:lnTo>
                  <a:lnTo>
                    <a:pt x="807" y="635"/>
                  </a:lnTo>
                  <a:lnTo>
                    <a:pt x="416" y="928"/>
                  </a:lnTo>
                  <a:lnTo>
                    <a:pt x="1" y="1197"/>
                  </a:lnTo>
                  <a:lnTo>
                    <a:pt x="123" y="1368"/>
                  </a:lnTo>
                  <a:lnTo>
                    <a:pt x="1319" y="2540"/>
                  </a:lnTo>
                  <a:lnTo>
                    <a:pt x="1466" y="2663"/>
                  </a:lnTo>
                  <a:lnTo>
                    <a:pt x="1637" y="2760"/>
                  </a:lnTo>
                  <a:lnTo>
                    <a:pt x="1832" y="2809"/>
                  </a:lnTo>
                  <a:lnTo>
                    <a:pt x="2003" y="2833"/>
                  </a:lnTo>
                  <a:lnTo>
                    <a:pt x="2199" y="2809"/>
                  </a:lnTo>
                  <a:lnTo>
                    <a:pt x="2370" y="2760"/>
                  </a:lnTo>
                  <a:lnTo>
                    <a:pt x="2541" y="2663"/>
                  </a:lnTo>
                  <a:lnTo>
                    <a:pt x="2712" y="2540"/>
                  </a:lnTo>
                  <a:lnTo>
                    <a:pt x="2834" y="2394"/>
                  </a:lnTo>
                  <a:lnTo>
                    <a:pt x="2931" y="2223"/>
                  </a:lnTo>
                  <a:lnTo>
                    <a:pt x="2980" y="2052"/>
                  </a:lnTo>
                  <a:lnTo>
                    <a:pt x="2980" y="1857"/>
                  </a:lnTo>
                  <a:lnTo>
                    <a:pt x="2980" y="1661"/>
                  </a:lnTo>
                  <a:lnTo>
                    <a:pt x="2931" y="1490"/>
                  </a:lnTo>
                  <a:lnTo>
                    <a:pt x="2834" y="1319"/>
                  </a:lnTo>
                  <a:lnTo>
                    <a:pt x="2712" y="1173"/>
                  </a:lnTo>
                  <a:lnTo>
                    <a:pt x="153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12"/>
            <p:cNvSpPr/>
            <p:nvPr/>
          </p:nvSpPr>
          <p:spPr>
            <a:xfrm>
              <a:off x="6147875" y="1619250"/>
              <a:ext cx="251575" cy="255850"/>
            </a:xfrm>
            <a:custGeom>
              <a:avLst/>
              <a:gdLst/>
              <a:ahLst/>
              <a:cxnLst/>
              <a:rect l="l" t="t" r="r" b="b"/>
              <a:pathLst>
                <a:path w="10063" h="10234" extrusionOk="0">
                  <a:moveTo>
                    <a:pt x="7352" y="0"/>
                  </a:moveTo>
                  <a:lnTo>
                    <a:pt x="7254" y="24"/>
                  </a:lnTo>
                  <a:lnTo>
                    <a:pt x="7181" y="73"/>
                  </a:lnTo>
                  <a:lnTo>
                    <a:pt x="7083" y="147"/>
                  </a:lnTo>
                  <a:lnTo>
                    <a:pt x="5447" y="1758"/>
                  </a:lnTo>
                  <a:lnTo>
                    <a:pt x="5373" y="1856"/>
                  </a:lnTo>
                  <a:lnTo>
                    <a:pt x="5300" y="1978"/>
                  </a:lnTo>
                  <a:lnTo>
                    <a:pt x="5227" y="2125"/>
                  </a:lnTo>
                  <a:lnTo>
                    <a:pt x="5178" y="2247"/>
                  </a:lnTo>
                  <a:lnTo>
                    <a:pt x="5154" y="2393"/>
                  </a:lnTo>
                  <a:lnTo>
                    <a:pt x="5129" y="2540"/>
                  </a:lnTo>
                  <a:lnTo>
                    <a:pt x="5129" y="2687"/>
                  </a:lnTo>
                  <a:lnTo>
                    <a:pt x="5129" y="2809"/>
                  </a:lnTo>
                  <a:lnTo>
                    <a:pt x="5349" y="3981"/>
                  </a:lnTo>
                  <a:lnTo>
                    <a:pt x="5398" y="4152"/>
                  </a:lnTo>
                  <a:lnTo>
                    <a:pt x="147" y="9403"/>
                  </a:lnTo>
                  <a:lnTo>
                    <a:pt x="74" y="9476"/>
                  </a:lnTo>
                  <a:lnTo>
                    <a:pt x="25" y="9574"/>
                  </a:lnTo>
                  <a:lnTo>
                    <a:pt x="0" y="9672"/>
                  </a:lnTo>
                  <a:lnTo>
                    <a:pt x="0" y="9745"/>
                  </a:lnTo>
                  <a:lnTo>
                    <a:pt x="0" y="9843"/>
                  </a:lnTo>
                  <a:lnTo>
                    <a:pt x="25" y="9940"/>
                  </a:lnTo>
                  <a:lnTo>
                    <a:pt x="74" y="10013"/>
                  </a:lnTo>
                  <a:lnTo>
                    <a:pt x="147" y="10087"/>
                  </a:lnTo>
                  <a:lnTo>
                    <a:pt x="220" y="10160"/>
                  </a:lnTo>
                  <a:lnTo>
                    <a:pt x="293" y="10209"/>
                  </a:lnTo>
                  <a:lnTo>
                    <a:pt x="391" y="10233"/>
                  </a:lnTo>
                  <a:lnTo>
                    <a:pt x="586" y="10233"/>
                  </a:lnTo>
                  <a:lnTo>
                    <a:pt x="660" y="10209"/>
                  </a:lnTo>
                  <a:lnTo>
                    <a:pt x="757" y="10160"/>
                  </a:lnTo>
                  <a:lnTo>
                    <a:pt x="831" y="10087"/>
                  </a:lnTo>
                  <a:lnTo>
                    <a:pt x="6204" y="4738"/>
                  </a:lnTo>
                  <a:lnTo>
                    <a:pt x="7254" y="4909"/>
                  </a:lnTo>
                  <a:lnTo>
                    <a:pt x="7376" y="4933"/>
                  </a:lnTo>
                  <a:lnTo>
                    <a:pt x="7523" y="4933"/>
                  </a:lnTo>
                  <a:lnTo>
                    <a:pt x="7645" y="4909"/>
                  </a:lnTo>
                  <a:lnTo>
                    <a:pt x="7791" y="4860"/>
                  </a:lnTo>
                  <a:lnTo>
                    <a:pt x="7938" y="4811"/>
                  </a:lnTo>
                  <a:lnTo>
                    <a:pt x="8060" y="4763"/>
                  </a:lnTo>
                  <a:lnTo>
                    <a:pt x="8182" y="4689"/>
                  </a:lnTo>
                  <a:lnTo>
                    <a:pt x="8280" y="4592"/>
                  </a:lnTo>
                  <a:lnTo>
                    <a:pt x="9916" y="2955"/>
                  </a:lnTo>
                  <a:lnTo>
                    <a:pt x="9989" y="2882"/>
                  </a:lnTo>
                  <a:lnTo>
                    <a:pt x="10038" y="2784"/>
                  </a:lnTo>
                  <a:lnTo>
                    <a:pt x="10063" y="2711"/>
                  </a:lnTo>
                  <a:lnTo>
                    <a:pt x="10038" y="2613"/>
                  </a:lnTo>
                  <a:lnTo>
                    <a:pt x="10014" y="2564"/>
                  </a:lnTo>
                  <a:lnTo>
                    <a:pt x="9940" y="2491"/>
                  </a:lnTo>
                  <a:lnTo>
                    <a:pt x="9843" y="2442"/>
                  </a:lnTo>
                  <a:lnTo>
                    <a:pt x="9745" y="2418"/>
                  </a:lnTo>
                  <a:lnTo>
                    <a:pt x="8695" y="2223"/>
                  </a:lnTo>
                  <a:lnTo>
                    <a:pt x="9721" y="1197"/>
                  </a:lnTo>
                  <a:lnTo>
                    <a:pt x="9794" y="1123"/>
                  </a:lnTo>
                  <a:lnTo>
                    <a:pt x="9843" y="1026"/>
                  </a:lnTo>
                  <a:lnTo>
                    <a:pt x="9867" y="953"/>
                  </a:lnTo>
                  <a:lnTo>
                    <a:pt x="9867" y="855"/>
                  </a:lnTo>
                  <a:lnTo>
                    <a:pt x="9867" y="757"/>
                  </a:lnTo>
                  <a:lnTo>
                    <a:pt x="9843" y="659"/>
                  </a:lnTo>
                  <a:lnTo>
                    <a:pt x="9794" y="586"/>
                  </a:lnTo>
                  <a:lnTo>
                    <a:pt x="9721" y="513"/>
                  </a:lnTo>
                  <a:lnTo>
                    <a:pt x="9647" y="440"/>
                  </a:lnTo>
                  <a:lnTo>
                    <a:pt x="9574" y="391"/>
                  </a:lnTo>
                  <a:lnTo>
                    <a:pt x="9476" y="366"/>
                  </a:lnTo>
                  <a:lnTo>
                    <a:pt x="9281" y="366"/>
                  </a:lnTo>
                  <a:lnTo>
                    <a:pt x="9208" y="391"/>
                  </a:lnTo>
                  <a:lnTo>
                    <a:pt x="9110" y="440"/>
                  </a:lnTo>
                  <a:lnTo>
                    <a:pt x="9037" y="513"/>
                  </a:lnTo>
                  <a:lnTo>
                    <a:pt x="7889" y="1661"/>
                  </a:lnTo>
                  <a:lnTo>
                    <a:pt x="7840" y="1490"/>
                  </a:lnTo>
                  <a:lnTo>
                    <a:pt x="7620" y="318"/>
                  </a:lnTo>
                  <a:lnTo>
                    <a:pt x="7596" y="195"/>
                  </a:lnTo>
                  <a:lnTo>
                    <a:pt x="7547" y="98"/>
                  </a:lnTo>
                  <a:lnTo>
                    <a:pt x="7498" y="49"/>
                  </a:lnTo>
                  <a:lnTo>
                    <a:pt x="742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" name="Picture 9"/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375896" y="1101777"/>
            <a:ext cx="6131024" cy="3642191"/>
          </a:xfrm>
          <a:prstGeom prst="rect">
            <a:avLst/>
          </a:prstGeom>
          <a:noFill/>
          <a:ln>
            <a:noFill/>
            <a:prstDash/>
          </a:ln>
        </p:spPr>
      </p:pic>
      <p:sp>
        <p:nvSpPr>
          <p:cNvPr id="11" name="Slide Number Placeholder 3"/>
          <p:cNvSpPr txBox="1">
            <a:spLocks/>
          </p:cNvSpPr>
          <p:nvPr/>
        </p:nvSpPr>
        <p:spPr>
          <a:xfrm>
            <a:off x="8159499" y="4393278"/>
            <a:ext cx="548700" cy="3936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" sz="1600" b="1" dirty="0" smtClean="0">
                <a:latin typeface="Oswald" panose="020B0604020202020204" charset="0"/>
                <a:cs typeface="Oswald" panose="020B0604020202020204" charset="0"/>
              </a:rPr>
              <a:t>12</a:t>
            </a:r>
            <a:endParaRPr lang="en" sz="1600" b="1" dirty="0">
              <a:latin typeface="Oswald" panose="020B0604020202020204" charset="0"/>
              <a:cs typeface="Oswald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7406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"/>
          <p:cNvSpPr txBox="1">
            <a:spLocks noGrp="1"/>
          </p:cNvSpPr>
          <p:nvPr>
            <p:ph type="ctrTitle"/>
          </p:nvPr>
        </p:nvSpPr>
        <p:spPr>
          <a:xfrm>
            <a:off x="471602" y="547140"/>
            <a:ext cx="5719336" cy="55463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2800" dirty="0" err="1" smtClean="0">
                <a:latin typeface="Times New Roman" panose="02020603050405020304" pitchFamily="18" charset="0"/>
              </a:rPr>
              <a:t>Lưu</a:t>
            </a:r>
            <a:r>
              <a:rPr lang="en-US" sz="2800" dirty="0" smtClean="0">
                <a:latin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</a:rPr>
              <a:t>thông</a:t>
            </a:r>
            <a:r>
              <a:rPr lang="en-US" sz="2800" dirty="0" smtClean="0">
                <a:latin typeface="Times New Roman" panose="02020603050405020304" pitchFamily="18" charset="0"/>
              </a:rPr>
              <a:t> tin </a:t>
            </a:r>
            <a:r>
              <a:rPr lang="en-US" sz="2800" dirty="0" err="1" smtClean="0">
                <a:latin typeface="Times New Roman" panose="02020603050405020304" pitchFamily="18" charset="0"/>
              </a:rPr>
              <a:t>khách</a:t>
            </a:r>
            <a:r>
              <a:rPr lang="en-US" sz="2800" dirty="0" smtClean="0">
                <a:latin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</a:rPr>
              <a:t>hàng</a:t>
            </a:r>
            <a:endParaRPr sz="2800" dirty="0"/>
          </a:p>
        </p:txBody>
      </p:sp>
      <p:grpSp>
        <p:nvGrpSpPr>
          <p:cNvPr id="59" name="Google Shape;59;p12"/>
          <p:cNvGrpSpPr/>
          <p:nvPr/>
        </p:nvGrpSpPr>
        <p:grpSpPr>
          <a:xfrm>
            <a:off x="6867248" y="652997"/>
            <a:ext cx="1580904" cy="1684493"/>
            <a:chOff x="5970800" y="1619250"/>
            <a:chExt cx="428650" cy="456725"/>
          </a:xfrm>
        </p:grpSpPr>
        <p:sp>
          <p:nvSpPr>
            <p:cNvPr id="60" name="Google Shape;60;p12"/>
            <p:cNvSpPr/>
            <p:nvPr/>
          </p:nvSpPr>
          <p:spPr>
            <a:xfrm>
              <a:off x="5970800" y="1674200"/>
              <a:ext cx="377975" cy="377950"/>
            </a:xfrm>
            <a:custGeom>
              <a:avLst/>
              <a:gdLst/>
              <a:ahLst/>
              <a:cxnLst/>
              <a:rect l="l" t="t" r="r" b="b"/>
              <a:pathLst>
                <a:path w="15119" h="15118" extrusionOk="0">
                  <a:moveTo>
                    <a:pt x="7181" y="0"/>
                  </a:moveTo>
                  <a:lnTo>
                    <a:pt x="6790" y="49"/>
                  </a:lnTo>
                  <a:lnTo>
                    <a:pt x="6424" y="98"/>
                  </a:lnTo>
                  <a:lnTo>
                    <a:pt x="6058" y="147"/>
                  </a:lnTo>
                  <a:lnTo>
                    <a:pt x="5691" y="244"/>
                  </a:lnTo>
                  <a:lnTo>
                    <a:pt x="5325" y="342"/>
                  </a:lnTo>
                  <a:lnTo>
                    <a:pt x="4983" y="464"/>
                  </a:lnTo>
                  <a:lnTo>
                    <a:pt x="4641" y="586"/>
                  </a:lnTo>
                  <a:lnTo>
                    <a:pt x="4299" y="733"/>
                  </a:lnTo>
                  <a:lnTo>
                    <a:pt x="3982" y="904"/>
                  </a:lnTo>
                  <a:lnTo>
                    <a:pt x="3664" y="1099"/>
                  </a:lnTo>
                  <a:lnTo>
                    <a:pt x="3347" y="1295"/>
                  </a:lnTo>
                  <a:lnTo>
                    <a:pt x="3053" y="1490"/>
                  </a:lnTo>
                  <a:lnTo>
                    <a:pt x="2760" y="1734"/>
                  </a:lnTo>
                  <a:lnTo>
                    <a:pt x="2492" y="1954"/>
                  </a:lnTo>
                  <a:lnTo>
                    <a:pt x="2223" y="2223"/>
                  </a:lnTo>
                  <a:lnTo>
                    <a:pt x="1979" y="2467"/>
                  </a:lnTo>
                  <a:lnTo>
                    <a:pt x="1735" y="2760"/>
                  </a:lnTo>
                  <a:lnTo>
                    <a:pt x="1515" y="3029"/>
                  </a:lnTo>
                  <a:lnTo>
                    <a:pt x="1295" y="3322"/>
                  </a:lnTo>
                  <a:lnTo>
                    <a:pt x="1100" y="3639"/>
                  </a:lnTo>
                  <a:lnTo>
                    <a:pt x="929" y="3957"/>
                  </a:lnTo>
                  <a:lnTo>
                    <a:pt x="758" y="4274"/>
                  </a:lnTo>
                  <a:lnTo>
                    <a:pt x="611" y="4616"/>
                  </a:lnTo>
                  <a:lnTo>
                    <a:pt x="465" y="4958"/>
                  </a:lnTo>
                  <a:lnTo>
                    <a:pt x="343" y="5300"/>
                  </a:lnTo>
                  <a:lnTo>
                    <a:pt x="245" y="5666"/>
                  </a:lnTo>
                  <a:lnTo>
                    <a:pt x="172" y="6033"/>
                  </a:lnTo>
                  <a:lnTo>
                    <a:pt x="98" y="6399"/>
                  </a:lnTo>
                  <a:lnTo>
                    <a:pt x="49" y="6790"/>
                  </a:lnTo>
                  <a:lnTo>
                    <a:pt x="25" y="7156"/>
                  </a:lnTo>
                  <a:lnTo>
                    <a:pt x="1" y="7547"/>
                  </a:lnTo>
                  <a:lnTo>
                    <a:pt x="25" y="7938"/>
                  </a:lnTo>
                  <a:lnTo>
                    <a:pt x="49" y="8328"/>
                  </a:lnTo>
                  <a:lnTo>
                    <a:pt x="98" y="8695"/>
                  </a:lnTo>
                  <a:lnTo>
                    <a:pt x="172" y="9085"/>
                  </a:lnTo>
                  <a:lnTo>
                    <a:pt x="245" y="9452"/>
                  </a:lnTo>
                  <a:lnTo>
                    <a:pt x="343" y="9794"/>
                  </a:lnTo>
                  <a:lnTo>
                    <a:pt x="465" y="10160"/>
                  </a:lnTo>
                  <a:lnTo>
                    <a:pt x="611" y="10502"/>
                  </a:lnTo>
                  <a:lnTo>
                    <a:pt x="758" y="10820"/>
                  </a:lnTo>
                  <a:lnTo>
                    <a:pt x="929" y="11161"/>
                  </a:lnTo>
                  <a:lnTo>
                    <a:pt x="1100" y="11479"/>
                  </a:lnTo>
                  <a:lnTo>
                    <a:pt x="1295" y="11772"/>
                  </a:lnTo>
                  <a:lnTo>
                    <a:pt x="1515" y="12065"/>
                  </a:lnTo>
                  <a:lnTo>
                    <a:pt x="1735" y="12358"/>
                  </a:lnTo>
                  <a:lnTo>
                    <a:pt x="1979" y="12627"/>
                  </a:lnTo>
                  <a:lnTo>
                    <a:pt x="2223" y="12895"/>
                  </a:lnTo>
                  <a:lnTo>
                    <a:pt x="2492" y="13140"/>
                  </a:lnTo>
                  <a:lnTo>
                    <a:pt x="2760" y="13384"/>
                  </a:lnTo>
                  <a:lnTo>
                    <a:pt x="3053" y="13604"/>
                  </a:lnTo>
                  <a:lnTo>
                    <a:pt x="3347" y="13824"/>
                  </a:lnTo>
                  <a:lnTo>
                    <a:pt x="3664" y="14019"/>
                  </a:lnTo>
                  <a:lnTo>
                    <a:pt x="3982" y="14190"/>
                  </a:lnTo>
                  <a:lnTo>
                    <a:pt x="4299" y="14361"/>
                  </a:lnTo>
                  <a:lnTo>
                    <a:pt x="4641" y="14507"/>
                  </a:lnTo>
                  <a:lnTo>
                    <a:pt x="4983" y="14654"/>
                  </a:lnTo>
                  <a:lnTo>
                    <a:pt x="5325" y="14776"/>
                  </a:lnTo>
                  <a:lnTo>
                    <a:pt x="5691" y="14874"/>
                  </a:lnTo>
                  <a:lnTo>
                    <a:pt x="6058" y="14947"/>
                  </a:lnTo>
                  <a:lnTo>
                    <a:pt x="6424" y="15020"/>
                  </a:lnTo>
                  <a:lnTo>
                    <a:pt x="6790" y="15069"/>
                  </a:lnTo>
                  <a:lnTo>
                    <a:pt x="7181" y="15094"/>
                  </a:lnTo>
                  <a:lnTo>
                    <a:pt x="7572" y="15118"/>
                  </a:lnTo>
                  <a:lnTo>
                    <a:pt x="7963" y="15094"/>
                  </a:lnTo>
                  <a:lnTo>
                    <a:pt x="8329" y="15069"/>
                  </a:lnTo>
                  <a:lnTo>
                    <a:pt x="8720" y="15020"/>
                  </a:lnTo>
                  <a:lnTo>
                    <a:pt x="9086" y="14947"/>
                  </a:lnTo>
                  <a:lnTo>
                    <a:pt x="9452" y="14874"/>
                  </a:lnTo>
                  <a:lnTo>
                    <a:pt x="9819" y="14776"/>
                  </a:lnTo>
                  <a:lnTo>
                    <a:pt x="10161" y="14654"/>
                  </a:lnTo>
                  <a:lnTo>
                    <a:pt x="10503" y="14507"/>
                  </a:lnTo>
                  <a:lnTo>
                    <a:pt x="10844" y="14361"/>
                  </a:lnTo>
                  <a:lnTo>
                    <a:pt x="11162" y="14190"/>
                  </a:lnTo>
                  <a:lnTo>
                    <a:pt x="11479" y="14019"/>
                  </a:lnTo>
                  <a:lnTo>
                    <a:pt x="11797" y="13824"/>
                  </a:lnTo>
                  <a:lnTo>
                    <a:pt x="12090" y="13604"/>
                  </a:lnTo>
                  <a:lnTo>
                    <a:pt x="12383" y="13384"/>
                  </a:lnTo>
                  <a:lnTo>
                    <a:pt x="12652" y="13140"/>
                  </a:lnTo>
                  <a:lnTo>
                    <a:pt x="12920" y="12895"/>
                  </a:lnTo>
                  <a:lnTo>
                    <a:pt x="13165" y="12627"/>
                  </a:lnTo>
                  <a:lnTo>
                    <a:pt x="13409" y="12358"/>
                  </a:lnTo>
                  <a:lnTo>
                    <a:pt x="13629" y="12065"/>
                  </a:lnTo>
                  <a:lnTo>
                    <a:pt x="13824" y="11772"/>
                  </a:lnTo>
                  <a:lnTo>
                    <a:pt x="14019" y="11479"/>
                  </a:lnTo>
                  <a:lnTo>
                    <a:pt x="14215" y="11161"/>
                  </a:lnTo>
                  <a:lnTo>
                    <a:pt x="14386" y="10820"/>
                  </a:lnTo>
                  <a:lnTo>
                    <a:pt x="14532" y="10502"/>
                  </a:lnTo>
                  <a:lnTo>
                    <a:pt x="14654" y="10160"/>
                  </a:lnTo>
                  <a:lnTo>
                    <a:pt x="14777" y="9794"/>
                  </a:lnTo>
                  <a:lnTo>
                    <a:pt x="14899" y="9452"/>
                  </a:lnTo>
                  <a:lnTo>
                    <a:pt x="14972" y="9085"/>
                  </a:lnTo>
                  <a:lnTo>
                    <a:pt x="15045" y="8695"/>
                  </a:lnTo>
                  <a:lnTo>
                    <a:pt x="15094" y="8328"/>
                  </a:lnTo>
                  <a:lnTo>
                    <a:pt x="15118" y="7938"/>
                  </a:lnTo>
                  <a:lnTo>
                    <a:pt x="15118" y="7547"/>
                  </a:lnTo>
                  <a:lnTo>
                    <a:pt x="15094" y="6936"/>
                  </a:lnTo>
                  <a:lnTo>
                    <a:pt x="15021" y="6326"/>
                  </a:lnTo>
                  <a:lnTo>
                    <a:pt x="14899" y="5740"/>
                  </a:lnTo>
                  <a:lnTo>
                    <a:pt x="14728" y="5178"/>
                  </a:lnTo>
                  <a:lnTo>
                    <a:pt x="14532" y="4616"/>
                  </a:lnTo>
                  <a:lnTo>
                    <a:pt x="14288" y="4079"/>
                  </a:lnTo>
                  <a:lnTo>
                    <a:pt x="13995" y="3590"/>
                  </a:lnTo>
                  <a:lnTo>
                    <a:pt x="13653" y="3102"/>
                  </a:lnTo>
                  <a:lnTo>
                    <a:pt x="13458" y="3053"/>
                  </a:lnTo>
                  <a:lnTo>
                    <a:pt x="12163" y="4347"/>
                  </a:lnTo>
                  <a:lnTo>
                    <a:pt x="12383" y="4689"/>
                  </a:lnTo>
                  <a:lnTo>
                    <a:pt x="12578" y="5056"/>
                  </a:lnTo>
                  <a:lnTo>
                    <a:pt x="12749" y="5446"/>
                  </a:lnTo>
                  <a:lnTo>
                    <a:pt x="12896" y="5837"/>
                  </a:lnTo>
                  <a:lnTo>
                    <a:pt x="13018" y="6252"/>
                  </a:lnTo>
                  <a:lnTo>
                    <a:pt x="13091" y="6668"/>
                  </a:lnTo>
                  <a:lnTo>
                    <a:pt x="13165" y="7107"/>
                  </a:lnTo>
                  <a:lnTo>
                    <a:pt x="13165" y="7547"/>
                  </a:lnTo>
                  <a:lnTo>
                    <a:pt x="13140" y="8133"/>
                  </a:lnTo>
                  <a:lnTo>
                    <a:pt x="13067" y="8695"/>
                  </a:lnTo>
                  <a:lnTo>
                    <a:pt x="12920" y="9208"/>
                  </a:lnTo>
                  <a:lnTo>
                    <a:pt x="12725" y="9745"/>
                  </a:lnTo>
                  <a:lnTo>
                    <a:pt x="12505" y="10233"/>
                  </a:lnTo>
                  <a:lnTo>
                    <a:pt x="12212" y="10673"/>
                  </a:lnTo>
                  <a:lnTo>
                    <a:pt x="11895" y="11113"/>
                  </a:lnTo>
                  <a:lnTo>
                    <a:pt x="11528" y="11503"/>
                  </a:lnTo>
                  <a:lnTo>
                    <a:pt x="11138" y="11870"/>
                  </a:lnTo>
                  <a:lnTo>
                    <a:pt x="10698" y="12187"/>
                  </a:lnTo>
                  <a:lnTo>
                    <a:pt x="10234" y="12480"/>
                  </a:lnTo>
                  <a:lnTo>
                    <a:pt x="9745" y="12725"/>
                  </a:lnTo>
                  <a:lnTo>
                    <a:pt x="9233" y="12895"/>
                  </a:lnTo>
                  <a:lnTo>
                    <a:pt x="8695" y="13042"/>
                  </a:lnTo>
                  <a:lnTo>
                    <a:pt x="8133" y="13140"/>
                  </a:lnTo>
                  <a:lnTo>
                    <a:pt x="7572" y="13164"/>
                  </a:lnTo>
                  <a:lnTo>
                    <a:pt x="6986" y="13140"/>
                  </a:lnTo>
                  <a:lnTo>
                    <a:pt x="6448" y="13042"/>
                  </a:lnTo>
                  <a:lnTo>
                    <a:pt x="5911" y="12895"/>
                  </a:lnTo>
                  <a:lnTo>
                    <a:pt x="5398" y="12725"/>
                  </a:lnTo>
                  <a:lnTo>
                    <a:pt x="4910" y="12480"/>
                  </a:lnTo>
                  <a:lnTo>
                    <a:pt x="4446" y="12187"/>
                  </a:lnTo>
                  <a:lnTo>
                    <a:pt x="4006" y="11870"/>
                  </a:lnTo>
                  <a:lnTo>
                    <a:pt x="3615" y="11503"/>
                  </a:lnTo>
                  <a:lnTo>
                    <a:pt x="3249" y="11113"/>
                  </a:lnTo>
                  <a:lnTo>
                    <a:pt x="2931" y="10673"/>
                  </a:lnTo>
                  <a:lnTo>
                    <a:pt x="2638" y="10233"/>
                  </a:lnTo>
                  <a:lnTo>
                    <a:pt x="2418" y="9745"/>
                  </a:lnTo>
                  <a:lnTo>
                    <a:pt x="2223" y="9208"/>
                  </a:lnTo>
                  <a:lnTo>
                    <a:pt x="2077" y="8695"/>
                  </a:lnTo>
                  <a:lnTo>
                    <a:pt x="2003" y="8133"/>
                  </a:lnTo>
                  <a:lnTo>
                    <a:pt x="1954" y="7547"/>
                  </a:lnTo>
                  <a:lnTo>
                    <a:pt x="2003" y="6985"/>
                  </a:lnTo>
                  <a:lnTo>
                    <a:pt x="2077" y="6423"/>
                  </a:lnTo>
                  <a:lnTo>
                    <a:pt x="2223" y="5886"/>
                  </a:lnTo>
                  <a:lnTo>
                    <a:pt x="2418" y="5373"/>
                  </a:lnTo>
                  <a:lnTo>
                    <a:pt x="2638" y="4885"/>
                  </a:lnTo>
                  <a:lnTo>
                    <a:pt x="2931" y="4421"/>
                  </a:lnTo>
                  <a:lnTo>
                    <a:pt x="3249" y="4005"/>
                  </a:lnTo>
                  <a:lnTo>
                    <a:pt x="3615" y="3590"/>
                  </a:lnTo>
                  <a:lnTo>
                    <a:pt x="4006" y="3224"/>
                  </a:lnTo>
                  <a:lnTo>
                    <a:pt x="4446" y="2906"/>
                  </a:lnTo>
                  <a:lnTo>
                    <a:pt x="4910" y="2638"/>
                  </a:lnTo>
                  <a:lnTo>
                    <a:pt x="5398" y="2394"/>
                  </a:lnTo>
                  <a:lnTo>
                    <a:pt x="5911" y="2198"/>
                  </a:lnTo>
                  <a:lnTo>
                    <a:pt x="6448" y="2076"/>
                  </a:lnTo>
                  <a:lnTo>
                    <a:pt x="6986" y="1978"/>
                  </a:lnTo>
                  <a:lnTo>
                    <a:pt x="7572" y="1954"/>
                  </a:lnTo>
                  <a:lnTo>
                    <a:pt x="8011" y="1978"/>
                  </a:lnTo>
                  <a:lnTo>
                    <a:pt x="8451" y="2027"/>
                  </a:lnTo>
                  <a:lnTo>
                    <a:pt x="8866" y="2100"/>
                  </a:lnTo>
                  <a:lnTo>
                    <a:pt x="9281" y="2223"/>
                  </a:lnTo>
                  <a:lnTo>
                    <a:pt x="9672" y="2369"/>
                  </a:lnTo>
                  <a:lnTo>
                    <a:pt x="10063" y="2540"/>
                  </a:lnTo>
                  <a:lnTo>
                    <a:pt x="10429" y="2735"/>
                  </a:lnTo>
                  <a:lnTo>
                    <a:pt x="10771" y="2955"/>
                  </a:lnTo>
                  <a:lnTo>
                    <a:pt x="11943" y="1807"/>
                  </a:lnTo>
                  <a:lnTo>
                    <a:pt x="11846" y="1343"/>
                  </a:lnTo>
                  <a:lnTo>
                    <a:pt x="11382" y="1026"/>
                  </a:lnTo>
                  <a:lnTo>
                    <a:pt x="10893" y="782"/>
                  </a:lnTo>
                  <a:lnTo>
                    <a:pt x="10380" y="537"/>
                  </a:lnTo>
                  <a:lnTo>
                    <a:pt x="9843" y="342"/>
                  </a:lnTo>
                  <a:lnTo>
                    <a:pt x="9306" y="195"/>
                  </a:lnTo>
                  <a:lnTo>
                    <a:pt x="8744" y="98"/>
                  </a:lnTo>
                  <a:lnTo>
                    <a:pt x="8158" y="25"/>
                  </a:lnTo>
                  <a:lnTo>
                    <a:pt x="757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12"/>
            <p:cNvSpPr/>
            <p:nvPr/>
          </p:nvSpPr>
          <p:spPr>
            <a:xfrm>
              <a:off x="6068500" y="1771875"/>
              <a:ext cx="182575" cy="182600"/>
            </a:xfrm>
            <a:custGeom>
              <a:avLst/>
              <a:gdLst/>
              <a:ahLst/>
              <a:cxnLst/>
              <a:rect l="l" t="t" r="r" b="b"/>
              <a:pathLst>
                <a:path w="7303" h="7304" extrusionOk="0">
                  <a:moveTo>
                    <a:pt x="3664" y="1"/>
                  </a:moveTo>
                  <a:lnTo>
                    <a:pt x="3297" y="25"/>
                  </a:lnTo>
                  <a:lnTo>
                    <a:pt x="2931" y="74"/>
                  </a:lnTo>
                  <a:lnTo>
                    <a:pt x="2565" y="147"/>
                  </a:lnTo>
                  <a:lnTo>
                    <a:pt x="2247" y="294"/>
                  </a:lnTo>
                  <a:lnTo>
                    <a:pt x="1930" y="440"/>
                  </a:lnTo>
                  <a:lnTo>
                    <a:pt x="1612" y="611"/>
                  </a:lnTo>
                  <a:lnTo>
                    <a:pt x="1344" y="831"/>
                  </a:lnTo>
                  <a:lnTo>
                    <a:pt x="1075" y="1075"/>
                  </a:lnTo>
                  <a:lnTo>
                    <a:pt x="831" y="1320"/>
                  </a:lnTo>
                  <a:lnTo>
                    <a:pt x="635" y="1613"/>
                  </a:lnTo>
                  <a:lnTo>
                    <a:pt x="440" y="1906"/>
                  </a:lnTo>
                  <a:lnTo>
                    <a:pt x="293" y="2223"/>
                  </a:lnTo>
                  <a:lnTo>
                    <a:pt x="171" y="2565"/>
                  </a:lnTo>
                  <a:lnTo>
                    <a:pt x="74" y="2907"/>
                  </a:lnTo>
                  <a:lnTo>
                    <a:pt x="25" y="3273"/>
                  </a:lnTo>
                  <a:lnTo>
                    <a:pt x="0" y="3640"/>
                  </a:lnTo>
                  <a:lnTo>
                    <a:pt x="25" y="4031"/>
                  </a:lnTo>
                  <a:lnTo>
                    <a:pt x="74" y="4373"/>
                  </a:lnTo>
                  <a:lnTo>
                    <a:pt x="171" y="4739"/>
                  </a:lnTo>
                  <a:lnTo>
                    <a:pt x="293" y="5081"/>
                  </a:lnTo>
                  <a:lnTo>
                    <a:pt x="440" y="5398"/>
                  </a:lnTo>
                  <a:lnTo>
                    <a:pt x="635" y="5691"/>
                  </a:lnTo>
                  <a:lnTo>
                    <a:pt x="831" y="5960"/>
                  </a:lnTo>
                  <a:lnTo>
                    <a:pt x="1075" y="6229"/>
                  </a:lnTo>
                  <a:lnTo>
                    <a:pt x="1344" y="6473"/>
                  </a:lnTo>
                  <a:lnTo>
                    <a:pt x="1612" y="6668"/>
                  </a:lnTo>
                  <a:lnTo>
                    <a:pt x="1930" y="6864"/>
                  </a:lnTo>
                  <a:lnTo>
                    <a:pt x="2247" y="7010"/>
                  </a:lnTo>
                  <a:lnTo>
                    <a:pt x="2565" y="7132"/>
                  </a:lnTo>
                  <a:lnTo>
                    <a:pt x="2931" y="7230"/>
                  </a:lnTo>
                  <a:lnTo>
                    <a:pt x="3297" y="7279"/>
                  </a:lnTo>
                  <a:lnTo>
                    <a:pt x="3664" y="7303"/>
                  </a:lnTo>
                  <a:lnTo>
                    <a:pt x="4030" y="7279"/>
                  </a:lnTo>
                  <a:lnTo>
                    <a:pt x="4396" y="7230"/>
                  </a:lnTo>
                  <a:lnTo>
                    <a:pt x="4738" y="7132"/>
                  </a:lnTo>
                  <a:lnTo>
                    <a:pt x="5080" y="7010"/>
                  </a:lnTo>
                  <a:lnTo>
                    <a:pt x="5398" y="6864"/>
                  </a:lnTo>
                  <a:lnTo>
                    <a:pt x="5691" y="6668"/>
                  </a:lnTo>
                  <a:lnTo>
                    <a:pt x="5984" y="6473"/>
                  </a:lnTo>
                  <a:lnTo>
                    <a:pt x="6253" y="6229"/>
                  </a:lnTo>
                  <a:lnTo>
                    <a:pt x="6472" y="5960"/>
                  </a:lnTo>
                  <a:lnTo>
                    <a:pt x="6692" y="5691"/>
                  </a:lnTo>
                  <a:lnTo>
                    <a:pt x="6863" y="5398"/>
                  </a:lnTo>
                  <a:lnTo>
                    <a:pt x="7034" y="5081"/>
                  </a:lnTo>
                  <a:lnTo>
                    <a:pt x="7156" y="4739"/>
                  </a:lnTo>
                  <a:lnTo>
                    <a:pt x="7230" y="4373"/>
                  </a:lnTo>
                  <a:lnTo>
                    <a:pt x="7303" y="4031"/>
                  </a:lnTo>
                  <a:lnTo>
                    <a:pt x="7303" y="3640"/>
                  </a:lnTo>
                  <a:lnTo>
                    <a:pt x="7303" y="3396"/>
                  </a:lnTo>
                  <a:lnTo>
                    <a:pt x="7278" y="3176"/>
                  </a:lnTo>
                  <a:lnTo>
                    <a:pt x="7254" y="2932"/>
                  </a:lnTo>
                  <a:lnTo>
                    <a:pt x="7181" y="2712"/>
                  </a:lnTo>
                  <a:lnTo>
                    <a:pt x="7132" y="2492"/>
                  </a:lnTo>
                  <a:lnTo>
                    <a:pt x="7034" y="2272"/>
                  </a:lnTo>
                  <a:lnTo>
                    <a:pt x="6839" y="1857"/>
                  </a:lnTo>
                  <a:lnTo>
                    <a:pt x="5325" y="3347"/>
                  </a:lnTo>
                  <a:lnTo>
                    <a:pt x="5349" y="3640"/>
                  </a:lnTo>
                  <a:lnTo>
                    <a:pt x="5349" y="3811"/>
                  </a:lnTo>
                  <a:lnTo>
                    <a:pt x="5325" y="3982"/>
                  </a:lnTo>
                  <a:lnTo>
                    <a:pt x="5276" y="4153"/>
                  </a:lnTo>
                  <a:lnTo>
                    <a:pt x="5227" y="4299"/>
                  </a:lnTo>
                  <a:lnTo>
                    <a:pt x="5154" y="4446"/>
                  </a:lnTo>
                  <a:lnTo>
                    <a:pt x="5080" y="4592"/>
                  </a:lnTo>
                  <a:lnTo>
                    <a:pt x="4983" y="4739"/>
                  </a:lnTo>
                  <a:lnTo>
                    <a:pt x="4860" y="4861"/>
                  </a:lnTo>
                  <a:lnTo>
                    <a:pt x="4738" y="4959"/>
                  </a:lnTo>
                  <a:lnTo>
                    <a:pt x="4616" y="5056"/>
                  </a:lnTo>
                  <a:lnTo>
                    <a:pt x="4470" y="5154"/>
                  </a:lnTo>
                  <a:lnTo>
                    <a:pt x="4323" y="5203"/>
                  </a:lnTo>
                  <a:lnTo>
                    <a:pt x="4177" y="5276"/>
                  </a:lnTo>
                  <a:lnTo>
                    <a:pt x="4006" y="5301"/>
                  </a:lnTo>
                  <a:lnTo>
                    <a:pt x="3835" y="5349"/>
                  </a:lnTo>
                  <a:lnTo>
                    <a:pt x="3493" y="5349"/>
                  </a:lnTo>
                  <a:lnTo>
                    <a:pt x="3322" y="5301"/>
                  </a:lnTo>
                  <a:lnTo>
                    <a:pt x="3151" y="5276"/>
                  </a:lnTo>
                  <a:lnTo>
                    <a:pt x="3004" y="5203"/>
                  </a:lnTo>
                  <a:lnTo>
                    <a:pt x="2858" y="5154"/>
                  </a:lnTo>
                  <a:lnTo>
                    <a:pt x="2711" y="5056"/>
                  </a:lnTo>
                  <a:lnTo>
                    <a:pt x="2589" y="4959"/>
                  </a:lnTo>
                  <a:lnTo>
                    <a:pt x="2467" y="4861"/>
                  </a:lnTo>
                  <a:lnTo>
                    <a:pt x="2345" y="4739"/>
                  </a:lnTo>
                  <a:lnTo>
                    <a:pt x="2247" y="4592"/>
                  </a:lnTo>
                  <a:lnTo>
                    <a:pt x="2174" y="4446"/>
                  </a:lnTo>
                  <a:lnTo>
                    <a:pt x="2101" y="4299"/>
                  </a:lnTo>
                  <a:lnTo>
                    <a:pt x="2027" y="4153"/>
                  </a:lnTo>
                  <a:lnTo>
                    <a:pt x="2003" y="3982"/>
                  </a:lnTo>
                  <a:lnTo>
                    <a:pt x="1979" y="3811"/>
                  </a:lnTo>
                  <a:lnTo>
                    <a:pt x="1954" y="3640"/>
                  </a:lnTo>
                  <a:lnTo>
                    <a:pt x="1979" y="3469"/>
                  </a:lnTo>
                  <a:lnTo>
                    <a:pt x="2003" y="3298"/>
                  </a:lnTo>
                  <a:lnTo>
                    <a:pt x="2027" y="3151"/>
                  </a:lnTo>
                  <a:lnTo>
                    <a:pt x="2101" y="2980"/>
                  </a:lnTo>
                  <a:lnTo>
                    <a:pt x="2174" y="2834"/>
                  </a:lnTo>
                  <a:lnTo>
                    <a:pt x="2247" y="2687"/>
                  </a:lnTo>
                  <a:lnTo>
                    <a:pt x="2345" y="2565"/>
                  </a:lnTo>
                  <a:lnTo>
                    <a:pt x="2467" y="2443"/>
                  </a:lnTo>
                  <a:lnTo>
                    <a:pt x="2589" y="2345"/>
                  </a:lnTo>
                  <a:lnTo>
                    <a:pt x="2711" y="2248"/>
                  </a:lnTo>
                  <a:lnTo>
                    <a:pt x="2858" y="2150"/>
                  </a:lnTo>
                  <a:lnTo>
                    <a:pt x="3004" y="2077"/>
                  </a:lnTo>
                  <a:lnTo>
                    <a:pt x="3151" y="2028"/>
                  </a:lnTo>
                  <a:lnTo>
                    <a:pt x="3322" y="1979"/>
                  </a:lnTo>
                  <a:lnTo>
                    <a:pt x="3493" y="1955"/>
                  </a:lnTo>
                  <a:lnTo>
                    <a:pt x="3664" y="1955"/>
                  </a:lnTo>
                  <a:lnTo>
                    <a:pt x="3957" y="1979"/>
                  </a:lnTo>
                  <a:lnTo>
                    <a:pt x="5447" y="465"/>
                  </a:lnTo>
                  <a:lnTo>
                    <a:pt x="5056" y="269"/>
                  </a:lnTo>
                  <a:lnTo>
                    <a:pt x="4836" y="196"/>
                  </a:lnTo>
                  <a:lnTo>
                    <a:pt x="4616" y="123"/>
                  </a:lnTo>
                  <a:lnTo>
                    <a:pt x="4372" y="74"/>
                  </a:lnTo>
                  <a:lnTo>
                    <a:pt x="4152" y="25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12"/>
            <p:cNvSpPr/>
            <p:nvPr/>
          </p:nvSpPr>
          <p:spPr>
            <a:xfrm>
              <a:off x="5981175" y="2005125"/>
              <a:ext cx="75125" cy="70850"/>
            </a:xfrm>
            <a:custGeom>
              <a:avLst/>
              <a:gdLst/>
              <a:ahLst/>
              <a:cxnLst/>
              <a:rect l="l" t="t" r="r" b="b"/>
              <a:pathLst>
                <a:path w="3005" h="2834" extrusionOk="0">
                  <a:moveTo>
                    <a:pt x="1466" y="0"/>
                  </a:moveTo>
                  <a:lnTo>
                    <a:pt x="294" y="1173"/>
                  </a:lnTo>
                  <a:lnTo>
                    <a:pt x="172" y="1319"/>
                  </a:lnTo>
                  <a:lnTo>
                    <a:pt x="74" y="1490"/>
                  </a:lnTo>
                  <a:lnTo>
                    <a:pt x="25" y="1661"/>
                  </a:lnTo>
                  <a:lnTo>
                    <a:pt x="1" y="1857"/>
                  </a:lnTo>
                  <a:lnTo>
                    <a:pt x="25" y="2052"/>
                  </a:lnTo>
                  <a:lnTo>
                    <a:pt x="74" y="2223"/>
                  </a:lnTo>
                  <a:lnTo>
                    <a:pt x="172" y="2394"/>
                  </a:lnTo>
                  <a:lnTo>
                    <a:pt x="294" y="2540"/>
                  </a:lnTo>
                  <a:lnTo>
                    <a:pt x="440" y="2663"/>
                  </a:lnTo>
                  <a:lnTo>
                    <a:pt x="611" y="2760"/>
                  </a:lnTo>
                  <a:lnTo>
                    <a:pt x="807" y="2809"/>
                  </a:lnTo>
                  <a:lnTo>
                    <a:pt x="978" y="2833"/>
                  </a:lnTo>
                  <a:lnTo>
                    <a:pt x="1173" y="2809"/>
                  </a:lnTo>
                  <a:lnTo>
                    <a:pt x="1344" y="2760"/>
                  </a:lnTo>
                  <a:lnTo>
                    <a:pt x="1515" y="2663"/>
                  </a:lnTo>
                  <a:lnTo>
                    <a:pt x="1686" y="2540"/>
                  </a:lnTo>
                  <a:lnTo>
                    <a:pt x="2858" y="1368"/>
                  </a:lnTo>
                  <a:lnTo>
                    <a:pt x="3005" y="1197"/>
                  </a:lnTo>
                  <a:lnTo>
                    <a:pt x="2590" y="928"/>
                  </a:lnTo>
                  <a:lnTo>
                    <a:pt x="2199" y="635"/>
                  </a:lnTo>
                  <a:lnTo>
                    <a:pt x="1808" y="342"/>
                  </a:lnTo>
                  <a:lnTo>
                    <a:pt x="146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12"/>
            <p:cNvSpPr/>
            <p:nvPr/>
          </p:nvSpPr>
          <p:spPr>
            <a:xfrm>
              <a:off x="6263875" y="2005125"/>
              <a:ext cx="74525" cy="70850"/>
            </a:xfrm>
            <a:custGeom>
              <a:avLst/>
              <a:gdLst/>
              <a:ahLst/>
              <a:cxnLst/>
              <a:rect l="l" t="t" r="r" b="b"/>
              <a:pathLst>
                <a:path w="2981" h="2834" extrusionOk="0">
                  <a:moveTo>
                    <a:pt x="1539" y="0"/>
                  </a:moveTo>
                  <a:lnTo>
                    <a:pt x="1173" y="342"/>
                  </a:lnTo>
                  <a:lnTo>
                    <a:pt x="807" y="635"/>
                  </a:lnTo>
                  <a:lnTo>
                    <a:pt x="416" y="928"/>
                  </a:lnTo>
                  <a:lnTo>
                    <a:pt x="1" y="1197"/>
                  </a:lnTo>
                  <a:lnTo>
                    <a:pt x="123" y="1368"/>
                  </a:lnTo>
                  <a:lnTo>
                    <a:pt x="1319" y="2540"/>
                  </a:lnTo>
                  <a:lnTo>
                    <a:pt x="1466" y="2663"/>
                  </a:lnTo>
                  <a:lnTo>
                    <a:pt x="1637" y="2760"/>
                  </a:lnTo>
                  <a:lnTo>
                    <a:pt x="1832" y="2809"/>
                  </a:lnTo>
                  <a:lnTo>
                    <a:pt x="2003" y="2833"/>
                  </a:lnTo>
                  <a:lnTo>
                    <a:pt x="2199" y="2809"/>
                  </a:lnTo>
                  <a:lnTo>
                    <a:pt x="2370" y="2760"/>
                  </a:lnTo>
                  <a:lnTo>
                    <a:pt x="2541" y="2663"/>
                  </a:lnTo>
                  <a:lnTo>
                    <a:pt x="2712" y="2540"/>
                  </a:lnTo>
                  <a:lnTo>
                    <a:pt x="2834" y="2394"/>
                  </a:lnTo>
                  <a:lnTo>
                    <a:pt x="2931" y="2223"/>
                  </a:lnTo>
                  <a:lnTo>
                    <a:pt x="2980" y="2052"/>
                  </a:lnTo>
                  <a:lnTo>
                    <a:pt x="2980" y="1857"/>
                  </a:lnTo>
                  <a:lnTo>
                    <a:pt x="2980" y="1661"/>
                  </a:lnTo>
                  <a:lnTo>
                    <a:pt x="2931" y="1490"/>
                  </a:lnTo>
                  <a:lnTo>
                    <a:pt x="2834" y="1319"/>
                  </a:lnTo>
                  <a:lnTo>
                    <a:pt x="2712" y="1173"/>
                  </a:lnTo>
                  <a:lnTo>
                    <a:pt x="153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12"/>
            <p:cNvSpPr/>
            <p:nvPr/>
          </p:nvSpPr>
          <p:spPr>
            <a:xfrm>
              <a:off x="6147875" y="1619250"/>
              <a:ext cx="251575" cy="255850"/>
            </a:xfrm>
            <a:custGeom>
              <a:avLst/>
              <a:gdLst/>
              <a:ahLst/>
              <a:cxnLst/>
              <a:rect l="l" t="t" r="r" b="b"/>
              <a:pathLst>
                <a:path w="10063" h="10234" extrusionOk="0">
                  <a:moveTo>
                    <a:pt x="7352" y="0"/>
                  </a:moveTo>
                  <a:lnTo>
                    <a:pt x="7254" y="24"/>
                  </a:lnTo>
                  <a:lnTo>
                    <a:pt x="7181" y="73"/>
                  </a:lnTo>
                  <a:lnTo>
                    <a:pt x="7083" y="147"/>
                  </a:lnTo>
                  <a:lnTo>
                    <a:pt x="5447" y="1758"/>
                  </a:lnTo>
                  <a:lnTo>
                    <a:pt x="5373" y="1856"/>
                  </a:lnTo>
                  <a:lnTo>
                    <a:pt x="5300" y="1978"/>
                  </a:lnTo>
                  <a:lnTo>
                    <a:pt x="5227" y="2125"/>
                  </a:lnTo>
                  <a:lnTo>
                    <a:pt x="5178" y="2247"/>
                  </a:lnTo>
                  <a:lnTo>
                    <a:pt x="5154" y="2393"/>
                  </a:lnTo>
                  <a:lnTo>
                    <a:pt x="5129" y="2540"/>
                  </a:lnTo>
                  <a:lnTo>
                    <a:pt x="5129" y="2687"/>
                  </a:lnTo>
                  <a:lnTo>
                    <a:pt x="5129" y="2809"/>
                  </a:lnTo>
                  <a:lnTo>
                    <a:pt x="5349" y="3981"/>
                  </a:lnTo>
                  <a:lnTo>
                    <a:pt x="5398" y="4152"/>
                  </a:lnTo>
                  <a:lnTo>
                    <a:pt x="147" y="9403"/>
                  </a:lnTo>
                  <a:lnTo>
                    <a:pt x="74" y="9476"/>
                  </a:lnTo>
                  <a:lnTo>
                    <a:pt x="25" y="9574"/>
                  </a:lnTo>
                  <a:lnTo>
                    <a:pt x="0" y="9672"/>
                  </a:lnTo>
                  <a:lnTo>
                    <a:pt x="0" y="9745"/>
                  </a:lnTo>
                  <a:lnTo>
                    <a:pt x="0" y="9843"/>
                  </a:lnTo>
                  <a:lnTo>
                    <a:pt x="25" y="9940"/>
                  </a:lnTo>
                  <a:lnTo>
                    <a:pt x="74" y="10013"/>
                  </a:lnTo>
                  <a:lnTo>
                    <a:pt x="147" y="10087"/>
                  </a:lnTo>
                  <a:lnTo>
                    <a:pt x="220" y="10160"/>
                  </a:lnTo>
                  <a:lnTo>
                    <a:pt x="293" y="10209"/>
                  </a:lnTo>
                  <a:lnTo>
                    <a:pt x="391" y="10233"/>
                  </a:lnTo>
                  <a:lnTo>
                    <a:pt x="586" y="10233"/>
                  </a:lnTo>
                  <a:lnTo>
                    <a:pt x="660" y="10209"/>
                  </a:lnTo>
                  <a:lnTo>
                    <a:pt x="757" y="10160"/>
                  </a:lnTo>
                  <a:lnTo>
                    <a:pt x="831" y="10087"/>
                  </a:lnTo>
                  <a:lnTo>
                    <a:pt x="6204" y="4738"/>
                  </a:lnTo>
                  <a:lnTo>
                    <a:pt x="7254" y="4909"/>
                  </a:lnTo>
                  <a:lnTo>
                    <a:pt x="7376" y="4933"/>
                  </a:lnTo>
                  <a:lnTo>
                    <a:pt x="7523" y="4933"/>
                  </a:lnTo>
                  <a:lnTo>
                    <a:pt x="7645" y="4909"/>
                  </a:lnTo>
                  <a:lnTo>
                    <a:pt x="7791" y="4860"/>
                  </a:lnTo>
                  <a:lnTo>
                    <a:pt x="7938" y="4811"/>
                  </a:lnTo>
                  <a:lnTo>
                    <a:pt x="8060" y="4763"/>
                  </a:lnTo>
                  <a:lnTo>
                    <a:pt x="8182" y="4689"/>
                  </a:lnTo>
                  <a:lnTo>
                    <a:pt x="8280" y="4592"/>
                  </a:lnTo>
                  <a:lnTo>
                    <a:pt x="9916" y="2955"/>
                  </a:lnTo>
                  <a:lnTo>
                    <a:pt x="9989" y="2882"/>
                  </a:lnTo>
                  <a:lnTo>
                    <a:pt x="10038" y="2784"/>
                  </a:lnTo>
                  <a:lnTo>
                    <a:pt x="10063" y="2711"/>
                  </a:lnTo>
                  <a:lnTo>
                    <a:pt x="10038" y="2613"/>
                  </a:lnTo>
                  <a:lnTo>
                    <a:pt x="10014" y="2564"/>
                  </a:lnTo>
                  <a:lnTo>
                    <a:pt x="9940" y="2491"/>
                  </a:lnTo>
                  <a:lnTo>
                    <a:pt x="9843" y="2442"/>
                  </a:lnTo>
                  <a:lnTo>
                    <a:pt x="9745" y="2418"/>
                  </a:lnTo>
                  <a:lnTo>
                    <a:pt x="8695" y="2223"/>
                  </a:lnTo>
                  <a:lnTo>
                    <a:pt x="9721" y="1197"/>
                  </a:lnTo>
                  <a:lnTo>
                    <a:pt x="9794" y="1123"/>
                  </a:lnTo>
                  <a:lnTo>
                    <a:pt x="9843" y="1026"/>
                  </a:lnTo>
                  <a:lnTo>
                    <a:pt x="9867" y="953"/>
                  </a:lnTo>
                  <a:lnTo>
                    <a:pt x="9867" y="855"/>
                  </a:lnTo>
                  <a:lnTo>
                    <a:pt x="9867" y="757"/>
                  </a:lnTo>
                  <a:lnTo>
                    <a:pt x="9843" y="659"/>
                  </a:lnTo>
                  <a:lnTo>
                    <a:pt x="9794" y="586"/>
                  </a:lnTo>
                  <a:lnTo>
                    <a:pt x="9721" y="513"/>
                  </a:lnTo>
                  <a:lnTo>
                    <a:pt x="9647" y="440"/>
                  </a:lnTo>
                  <a:lnTo>
                    <a:pt x="9574" y="391"/>
                  </a:lnTo>
                  <a:lnTo>
                    <a:pt x="9476" y="366"/>
                  </a:lnTo>
                  <a:lnTo>
                    <a:pt x="9281" y="366"/>
                  </a:lnTo>
                  <a:lnTo>
                    <a:pt x="9208" y="391"/>
                  </a:lnTo>
                  <a:lnTo>
                    <a:pt x="9110" y="440"/>
                  </a:lnTo>
                  <a:lnTo>
                    <a:pt x="9037" y="513"/>
                  </a:lnTo>
                  <a:lnTo>
                    <a:pt x="7889" y="1661"/>
                  </a:lnTo>
                  <a:lnTo>
                    <a:pt x="7840" y="1490"/>
                  </a:lnTo>
                  <a:lnTo>
                    <a:pt x="7620" y="318"/>
                  </a:lnTo>
                  <a:lnTo>
                    <a:pt x="7596" y="195"/>
                  </a:lnTo>
                  <a:lnTo>
                    <a:pt x="7547" y="98"/>
                  </a:lnTo>
                  <a:lnTo>
                    <a:pt x="7498" y="49"/>
                  </a:lnTo>
                  <a:lnTo>
                    <a:pt x="742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550" y="1101777"/>
            <a:ext cx="6154427" cy="3567106"/>
          </a:xfrm>
          <a:prstGeom prst="rect">
            <a:avLst/>
          </a:prstGeom>
        </p:spPr>
      </p:pic>
      <p:sp>
        <p:nvSpPr>
          <p:cNvPr id="10" name="Slide Number Placeholder 3"/>
          <p:cNvSpPr txBox="1">
            <a:spLocks/>
          </p:cNvSpPr>
          <p:nvPr/>
        </p:nvSpPr>
        <p:spPr>
          <a:xfrm>
            <a:off x="8159499" y="4393278"/>
            <a:ext cx="548700" cy="3936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" sz="1600" b="1" dirty="0" smtClean="0">
                <a:latin typeface="Oswald" panose="020B0604020202020204" charset="0"/>
                <a:cs typeface="Oswald" panose="020B0604020202020204" charset="0"/>
              </a:rPr>
              <a:t>13</a:t>
            </a:r>
            <a:endParaRPr lang="en" sz="1600" b="1" dirty="0">
              <a:latin typeface="Oswald" panose="020B0604020202020204" charset="0"/>
              <a:cs typeface="Oswald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7223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8"/>
          <p:cNvSpPr txBox="1">
            <a:spLocks noGrp="1"/>
          </p:cNvSpPr>
          <p:nvPr>
            <p:ph type="ctrTitle" idx="4294967295"/>
          </p:nvPr>
        </p:nvSpPr>
        <p:spPr>
          <a:xfrm>
            <a:off x="329784" y="2106669"/>
            <a:ext cx="5329003" cy="341720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6600" dirty="0" smtClean="0">
                <a:solidFill>
                  <a:srgbClr val="81D1EC"/>
                </a:solidFill>
                <a:latin typeface="Oswald" panose="020B0604020202020204" charset="0"/>
              </a:rPr>
              <a:t/>
            </a:r>
            <a:br>
              <a:rPr lang="en-US" sz="6600" dirty="0" smtClean="0">
                <a:solidFill>
                  <a:srgbClr val="81D1EC"/>
                </a:solidFill>
                <a:latin typeface="Oswald" panose="020B0604020202020204" charset="0"/>
              </a:rPr>
            </a:br>
            <a:r>
              <a:rPr lang="en-US" sz="6600" dirty="0">
                <a:solidFill>
                  <a:srgbClr val="81D1EC"/>
                </a:solidFill>
                <a:latin typeface="Oswald" panose="020B0604020202020204" charset="0"/>
              </a:rPr>
              <a:t/>
            </a:r>
            <a:br>
              <a:rPr lang="en-US" sz="6600" dirty="0">
                <a:solidFill>
                  <a:srgbClr val="81D1EC"/>
                </a:solidFill>
                <a:latin typeface="Oswald" panose="020B0604020202020204" charset="0"/>
              </a:rPr>
            </a:br>
            <a:r>
              <a:rPr lang="en-US" sz="6600" dirty="0">
                <a:solidFill>
                  <a:srgbClr val="81D1EC"/>
                </a:solidFill>
                <a:latin typeface="Oswald" panose="020B0604020202020204" charset="0"/>
              </a:rPr>
              <a:t/>
            </a:r>
            <a:br>
              <a:rPr lang="en-US" sz="6600" dirty="0">
                <a:solidFill>
                  <a:srgbClr val="81D1EC"/>
                </a:solidFill>
                <a:latin typeface="Oswald" panose="020B0604020202020204" charset="0"/>
              </a:rPr>
            </a:br>
            <a:r>
              <a:rPr lang="en-US" sz="6600" dirty="0" smtClean="0">
                <a:solidFill>
                  <a:srgbClr val="81D1EC"/>
                </a:solidFill>
                <a:latin typeface="Oswald" panose="020B0604020202020204" charset="0"/>
              </a:rPr>
              <a:t/>
            </a:r>
            <a:br>
              <a:rPr lang="en-US" sz="6600" dirty="0" smtClean="0">
                <a:solidFill>
                  <a:srgbClr val="81D1EC"/>
                </a:solidFill>
                <a:latin typeface="Oswald" panose="020B0604020202020204" charset="0"/>
              </a:rPr>
            </a:br>
            <a:r>
              <a:rPr lang="en-US" sz="6600" dirty="0" err="1" smtClean="0">
                <a:solidFill>
                  <a:schemeClr val="tx1"/>
                </a:solidFill>
                <a:latin typeface="Oswald" panose="020B0604020202020204" charset="0"/>
              </a:rPr>
              <a:t>Các</a:t>
            </a:r>
            <a:r>
              <a:rPr lang="en-US" sz="6600" dirty="0" smtClean="0">
                <a:solidFill>
                  <a:schemeClr val="tx1"/>
                </a:solidFill>
                <a:latin typeface="Oswald" panose="020B0604020202020204" charset="0"/>
              </a:rPr>
              <a:t> </a:t>
            </a:r>
            <a:r>
              <a:rPr lang="en-US" sz="6600" dirty="0" err="1" smtClean="0">
                <a:solidFill>
                  <a:schemeClr val="tx1"/>
                </a:solidFill>
                <a:latin typeface="Oswald" panose="020B0604020202020204" charset="0"/>
              </a:rPr>
              <a:t>kỹ</a:t>
            </a:r>
            <a:r>
              <a:rPr lang="en-US" sz="6600" dirty="0" smtClean="0">
                <a:solidFill>
                  <a:schemeClr val="tx1"/>
                </a:solidFill>
                <a:latin typeface="Oswald" panose="020B0604020202020204" charset="0"/>
              </a:rPr>
              <a:t> </a:t>
            </a:r>
            <a:r>
              <a:rPr lang="en-US" sz="6600" dirty="0" err="1" smtClean="0">
                <a:solidFill>
                  <a:schemeClr val="tx1"/>
                </a:solidFill>
                <a:latin typeface="Oswald" panose="020B0604020202020204" charset="0"/>
              </a:rPr>
              <a:t>thuật</a:t>
            </a:r>
            <a:r>
              <a:rPr lang="en-US" sz="6600" dirty="0" smtClean="0">
                <a:solidFill>
                  <a:schemeClr val="tx1"/>
                </a:solidFill>
                <a:latin typeface="Oswald" panose="020B0604020202020204" charset="0"/>
              </a:rPr>
              <a:t> </a:t>
            </a:r>
            <a:r>
              <a:rPr lang="en-US" sz="6600" dirty="0" err="1" smtClean="0">
                <a:solidFill>
                  <a:schemeClr val="tx1"/>
                </a:solidFill>
                <a:latin typeface="Oswald" panose="020B0604020202020204" charset="0"/>
              </a:rPr>
              <a:t>sử</a:t>
            </a:r>
            <a:r>
              <a:rPr lang="en-US" sz="6600" dirty="0" smtClean="0">
                <a:solidFill>
                  <a:schemeClr val="tx1"/>
                </a:solidFill>
                <a:latin typeface="Oswald" panose="020B0604020202020204" charset="0"/>
              </a:rPr>
              <a:t> </a:t>
            </a:r>
            <a:r>
              <a:rPr lang="en-US" sz="6600" dirty="0" err="1" smtClean="0">
                <a:solidFill>
                  <a:schemeClr val="tx1"/>
                </a:solidFill>
                <a:latin typeface="Oswald" panose="020B0604020202020204" charset="0"/>
              </a:rPr>
              <a:t>dụng</a:t>
            </a:r>
            <a:r>
              <a:rPr lang="en-US" sz="6600" dirty="0" smtClean="0">
                <a:solidFill>
                  <a:schemeClr val="tx1"/>
                </a:solidFill>
                <a:latin typeface="Oswald" panose="020B0604020202020204" charset="0"/>
              </a:rPr>
              <a:t> </a:t>
            </a:r>
            <a:r>
              <a:rPr lang="en-US" sz="6600" dirty="0" err="1" smtClean="0">
                <a:solidFill>
                  <a:schemeClr val="tx1"/>
                </a:solidFill>
                <a:latin typeface="Oswald" panose="020B0604020202020204" charset="0"/>
              </a:rPr>
              <a:t>trong</a:t>
            </a:r>
            <a:r>
              <a:rPr lang="en-US" sz="6600" dirty="0" smtClean="0">
                <a:solidFill>
                  <a:schemeClr val="tx1"/>
                </a:solidFill>
                <a:latin typeface="Oswald" panose="020B0604020202020204" charset="0"/>
              </a:rPr>
              <a:t> web</a:t>
            </a:r>
            <a:r>
              <a:rPr lang="en-US" sz="8000" dirty="0" smtClean="0">
                <a:solidFill>
                  <a:srgbClr val="81D1EC"/>
                </a:solidFill>
                <a:latin typeface="Oswald" panose="020B0604020202020204" charset="0"/>
              </a:rPr>
              <a:t/>
            </a:r>
            <a:br>
              <a:rPr lang="en-US" sz="8000" dirty="0" smtClean="0">
                <a:solidFill>
                  <a:srgbClr val="81D1EC"/>
                </a:solidFill>
                <a:latin typeface="Oswald" panose="020B0604020202020204" charset="0"/>
              </a:rPr>
            </a:br>
            <a:endParaRPr sz="6000" dirty="0">
              <a:solidFill>
                <a:schemeClr val="accent1"/>
              </a:solidFill>
              <a:latin typeface="Oswald" panose="020B0604020202020204" charset="0"/>
            </a:endParaRPr>
          </a:p>
        </p:txBody>
      </p:sp>
      <p:grpSp>
        <p:nvGrpSpPr>
          <p:cNvPr id="212" name="Google Shape;212;p18"/>
          <p:cNvGrpSpPr/>
          <p:nvPr/>
        </p:nvGrpSpPr>
        <p:grpSpPr>
          <a:xfrm>
            <a:off x="4756811" y="448399"/>
            <a:ext cx="1208686" cy="1209005"/>
            <a:chOff x="6654650" y="3665275"/>
            <a:chExt cx="409100" cy="409125"/>
          </a:xfrm>
          <a:solidFill>
            <a:schemeClr val="tx1"/>
          </a:solidFill>
        </p:grpSpPr>
        <p:sp>
          <p:nvSpPr>
            <p:cNvPr id="213" name="Google Shape;213;p18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l" t="t" r="r" b="b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214" name="Google Shape;214;p18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l" t="t" r="r" b="b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</p:grpSp>
      <p:grpSp>
        <p:nvGrpSpPr>
          <p:cNvPr id="215" name="Google Shape;215;p18"/>
          <p:cNvGrpSpPr/>
          <p:nvPr/>
        </p:nvGrpSpPr>
        <p:grpSpPr>
          <a:xfrm rot="1057032">
            <a:off x="3822083" y="602132"/>
            <a:ext cx="798555" cy="798615"/>
            <a:chOff x="570874" y="4322250"/>
            <a:chExt cx="443300" cy="443325"/>
          </a:xfrm>
          <a:solidFill>
            <a:schemeClr val="tx1"/>
          </a:solidFill>
        </p:grpSpPr>
        <p:sp>
          <p:nvSpPr>
            <p:cNvPr id="216" name="Google Shape;216;p18"/>
            <p:cNvSpPr/>
            <p:nvPr/>
          </p:nvSpPr>
          <p:spPr>
            <a:xfrm>
              <a:off x="570874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grpFill/>
            <a:ln>
              <a:solidFill>
                <a:schemeClr val="accent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17" name="Google Shape;217;p18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18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18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0" name="Google Shape;220;p18"/>
          <p:cNvSpPr/>
          <p:nvPr/>
        </p:nvSpPr>
        <p:spPr>
          <a:xfrm rot="2466689">
            <a:off x="2752889" y="449325"/>
            <a:ext cx="392001" cy="374296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18"/>
          <p:cNvSpPr/>
          <p:nvPr/>
        </p:nvSpPr>
        <p:spPr>
          <a:xfrm rot="-1609379">
            <a:off x="3117445" y="1050594"/>
            <a:ext cx="282082" cy="269341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18"/>
          <p:cNvSpPr txBox="1">
            <a:spLocks noGrp="1"/>
          </p:cNvSpPr>
          <p:nvPr>
            <p:ph type="sldNum" idx="12"/>
          </p:nvPr>
        </p:nvSpPr>
        <p:spPr>
          <a:xfrm>
            <a:off x="8556784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pic>
        <p:nvPicPr>
          <p:cNvPr id="1026" name="Picture 2" descr="https://lh3.googleusercontent.com/-ak7WHZFeEUk/WsOKroOsGWI/AAAAAAAACgg/17t7mDphOLAm68RXMZkBCjbOEhQm2tpiACHMYCw/h136/4-ctu.vn_anh_dong_mau_slide_powerpoint_dep_(138)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0334" y="393601"/>
            <a:ext cx="2590800" cy="1295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4230" y="2638278"/>
            <a:ext cx="3642610" cy="1732212"/>
          </a:xfrm>
          <a:prstGeom prst="rect">
            <a:avLst/>
          </a:prstGeom>
        </p:spPr>
      </p:pic>
      <p:sp>
        <p:nvSpPr>
          <p:cNvPr id="16" name="Slide Number Placeholder 3"/>
          <p:cNvSpPr txBox="1">
            <a:spLocks/>
          </p:cNvSpPr>
          <p:nvPr/>
        </p:nvSpPr>
        <p:spPr>
          <a:xfrm>
            <a:off x="8159499" y="439327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r>
              <a:rPr lang="en" sz="1600" dirty="0" smtClean="0">
                <a:latin typeface="Oswald" panose="020B0604020202020204" charset="0"/>
                <a:cs typeface="Oswald" panose="020B0604020202020204" charset="0"/>
              </a:rPr>
              <a:t>14</a:t>
            </a:r>
            <a:endParaRPr lang="en" sz="1600" dirty="0">
              <a:latin typeface="Oswald" panose="020B0604020202020204" charset="0"/>
              <a:cs typeface="Oswald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7571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0" y="419100"/>
            <a:ext cx="7999413" cy="1800225"/>
          </a:xfrm>
        </p:spPr>
        <p:txBody>
          <a:bodyPr/>
          <a:lstStyle/>
          <a:p>
            <a:pPr algn="just"/>
            <a:r>
              <a:rPr lang="vi-VN" b="1" dirty="0">
                <a:latin typeface="Oswald" panose="020B0604020202020204" charset="0"/>
                <a:cs typeface="Oswald" panose="020B0604020202020204" charset="0"/>
              </a:rPr>
              <a:t>Ngôn ngữ </a:t>
            </a:r>
            <a:r>
              <a:rPr lang="vi-VN" b="1" dirty="0" smtClean="0">
                <a:latin typeface="Oswald" panose="020B0604020202020204" charset="0"/>
                <a:cs typeface="Oswald" panose="020B0604020202020204" charset="0"/>
              </a:rPr>
              <a:t>PHP</a:t>
            </a:r>
            <a:endParaRPr lang="en-US" b="1" dirty="0" smtClean="0">
              <a:latin typeface="Oswald" panose="020B0604020202020204" charset="0"/>
              <a:cs typeface="Oswald" panose="020B0604020202020204" charset="0"/>
            </a:endParaRPr>
          </a:p>
          <a:p>
            <a:pPr algn="just"/>
            <a:r>
              <a:rPr lang="en-US" dirty="0" smtClean="0">
                <a:latin typeface="Oswald" panose="020B0604020202020204" charset="0"/>
                <a:cs typeface="Oswald" panose="020B0604020202020204" charset="0"/>
              </a:rPr>
              <a:t>PHP </a:t>
            </a:r>
            <a:r>
              <a:rPr lang="en-US" dirty="0">
                <a:latin typeface="Oswald" panose="020B0604020202020204" charset="0"/>
                <a:cs typeface="Oswald" panose="020B0604020202020204" charset="0"/>
              </a:rPr>
              <a:t>(</a:t>
            </a:r>
            <a:r>
              <a:rPr lang="en-US" dirty="0" err="1">
                <a:latin typeface="Oswald" panose="020B0604020202020204" charset="0"/>
                <a:cs typeface="Oswald" panose="020B0604020202020204" charset="0"/>
              </a:rPr>
              <a:t>viết</a:t>
            </a:r>
            <a:r>
              <a:rPr lang="en-US" dirty="0">
                <a:latin typeface="Oswald" panose="020B0604020202020204" charset="0"/>
                <a:cs typeface="Oswald" panose="020B0604020202020204" charset="0"/>
              </a:rPr>
              <a:t> </a:t>
            </a:r>
            <a:r>
              <a:rPr lang="en-US" dirty="0" err="1">
                <a:latin typeface="Oswald" panose="020B0604020202020204" charset="0"/>
                <a:cs typeface="Oswald" panose="020B0604020202020204" charset="0"/>
              </a:rPr>
              <a:t>tắt</a:t>
            </a:r>
            <a:r>
              <a:rPr lang="en-US" dirty="0">
                <a:latin typeface="Oswald" panose="020B0604020202020204" charset="0"/>
                <a:cs typeface="Oswald" panose="020B0604020202020204" charset="0"/>
              </a:rPr>
              <a:t> </a:t>
            </a:r>
            <a:r>
              <a:rPr lang="en-US" dirty="0" err="1">
                <a:latin typeface="Oswald" panose="020B0604020202020204" charset="0"/>
                <a:cs typeface="Oswald" panose="020B0604020202020204" charset="0"/>
              </a:rPr>
              <a:t>của</a:t>
            </a:r>
            <a:r>
              <a:rPr lang="en-US" dirty="0">
                <a:latin typeface="Oswald" panose="020B0604020202020204" charset="0"/>
                <a:cs typeface="Oswald" panose="020B0604020202020204" charset="0"/>
              </a:rPr>
              <a:t> </a:t>
            </a:r>
            <a:r>
              <a:rPr lang="en-US" dirty="0" err="1">
                <a:latin typeface="Oswald" panose="020B0604020202020204" charset="0"/>
                <a:cs typeface="Oswald" panose="020B0604020202020204" charset="0"/>
              </a:rPr>
              <a:t>cụm</a:t>
            </a:r>
            <a:r>
              <a:rPr lang="en-US" dirty="0">
                <a:latin typeface="Oswald" panose="020B0604020202020204" charset="0"/>
                <a:cs typeface="Oswald" panose="020B0604020202020204" charset="0"/>
              </a:rPr>
              <a:t> </a:t>
            </a:r>
            <a:r>
              <a:rPr lang="en-US" dirty="0" err="1">
                <a:latin typeface="Oswald" panose="020B0604020202020204" charset="0"/>
                <a:cs typeface="Oswald" panose="020B0604020202020204" charset="0"/>
              </a:rPr>
              <a:t>từ</a:t>
            </a:r>
            <a:r>
              <a:rPr lang="en-US" dirty="0">
                <a:latin typeface="Oswald" panose="020B0604020202020204" charset="0"/>
                <a:cs typeface="Oswald" panose="020B0604020202020204" charset="0"/>
              </a:rPr>
              <a:t> Personal Home Page) </a:t>
            </a:r>
            <a:r>
              <a:rPr lang="en-US" dirty="0" err="1">
                <a:latin typeface="Oswald" panose="020B0604020202020204" charset="0"/>
                <a:cs typeface="Oswald" panose="020B0604020202020204" charset="0"/>
              </a:rPr>
              <a:t>là</a:t>
            </a:r>
            <a:r>
              <a:rPr lang="en-US" dirty="0">
                <a:latin typeface="Oswald" panose="020B0604020202020204" charset="0"/>
                <a:cs typeface="Oswald" panose="020B0604020202020204" charset="0"/>
              </a:rPr>
              <a:t> </a:t>
            </a:r>
            <a:r>
              <a:rPr lang="en-US" dirty="0" err="1">
                <a:latin typeface="Oswald" panose="020B0604020202020204" charset="0"/>
                <a:cs typeface="Oswald" panose="020B0604020202020204" charset="0"/>
              </a:rPr>
              <a:t>ngôn</a:t>
            </a:r>
            <a:r>
              <a:rPr lang="en-US" dirty="0">
                <a:latin typeface="Oswald" panose="020B0604020202020204" charset="0"/>
                <a:cs typeface="Oswald" panose="020B0604020202020204" charset="0"/>
              </a:rPr>
              <a:t> </a:t>
            </a:r>
            <a:r>
              <a:rPr lang="en-US" dirty="0" err="1">
                <a:latin typeface="Oswald" panose="020B0604020202020204" charset="0"/>
                <a:cs typeface="Oswald" panose="020B0604020202020204" charset="0"/>
              </a:rPr>
              <a:t>ngữ</a:t>
            </a:r>
            <a:r>
              <a:rPr lang="en-US" dirty="0">
                <a:latin typeface="Oswald" panose="020B0604020202020204" charset="0"/>
                <a:cs typeface="Oswald" panose="020B0604020202020204" charset="0"/>
              </a:rPr>
              <a:t> </a:t>
            </a:r>
            <a:r>
              <a:rPr lang="en-US" dirty="0" err="1">
                <a:latin typeface="Oswald" panose="020B0604020202020204" charset="0"/>
                <a:cs typeface="Oswald" panose="020B0604020202020204" charset="0"/>
              </a:rPr>
              <a:t>lập</a:t>
            </a:r>
            <a:r>
              <a:rPr lang="en-US" dirty="0">
                <a:latin typeface="Oswald" panose="020B0604020202020204" charset="0"/>
                <a:cs typeface="Oswald" panose="020B0604020202020204" charset="0"/>
              </a:rPr>
              <a:t> </a:t>
            </a:r>
            <a:r>
              <a:rPr lang="en-US" dirty="0" err="1">
                <a:latin typeface="Oswald" panose="020B0604020202020204" charset="0"/>
                <a:cs typeface="Oswald" panose="020B0604020202020204" charset="0"/>
              </a:rPr>
              <a:t>trình</a:t>
            </a:r>
            <a:r>
              <a:rPr lang="en-US" dirty="0">
                <a:latin typeface="Oswald" panose="020B0604020202020204" charset="0"/>
                <a:cs typeface="Oswald" panose="020B0604020202020204" charset="0"/>
              </a:rPr>
              <a:t> </a:t>
            </a:r>
            <a:r>
              <a:rPr lang="en-US" dirty="0" err="1">
                <a:latin typeface="Oswald" panose="020B0604020202020204" charset="0"/>
                <a:cs typeface="Oswald" panose="020B0604020202020204" charset="0"/>
              </a:rPr>
              <a:t>kịch</a:t>
            </a:r>
            <a:r>
              <a:rPr lang="en-US" dirty="0">
                <a:latin typeface="Oswald" panose="020B0604020202020204" charset="0"/>
                <a:cs typeface="Oswald" panose="020B0604020202020204" charset="0"/>
              </a:rPr>
              <a:t> </a:t>
            </a:r>
            <a:r>
              <a:rPr lang="en-US" dirty="0" err="1">
                <a:latin typeface="Oswald" panose="020B0604020202020204" charset="0"/>
                <a:cs typeface="Oswald" panose="020B0604020202020204" charset="0"/>
              </a:rPr>
              <a:t>bản</a:t>
            </a:r>
            <a:r>
              <a:rPr lang="en-US" dirty="0">
                <a:latin typeface="Oswald" panose="020B0604020202020204" charset="0"/>
                <a:cs typeface="Oswald" panose="020B0604020202020204" charset="0"/>
              </a:rPr>
              <a:t> (scripting language) </a:t>
            </a:r>
            <a:r>
              <a:rPr lang="en-US" dirty="0" err="1">
                <a:latin typeface="Oswald" panose="020B0604020202020204" charset="0"/>
                <a:cs typeface="Oswald" panose="020B0604020202020204" charset="0"/>
              </a:rPr>
              <a:t>mã</a:t>
            </a:r>
            <a:r>
              <a:rPr lang="en-US" dirty="0">
                <a:latin typeface="Oswald" panose="020B0604020202020204" charset="0"/>
                <a:cs typeface="Oswald" panose="020B0604020202020204" charset="0"/>
              </a:rPr>
              <a:t> </a:t>
            </a:r>
            <a:r>
              <a:rPr lang="en-US" dirty="0" err="1">
                <a:latin typeface="Oswald" panose="020B0604020202020204" charset="0"/>
                <a:cs typeface="Oswald" panose="020B0604020202020204" charset="0"/>
              </a:rPr>
              <a:t>nguồn</a:t>
            </a:r>
            <a:r>
              <a:rPr lang="en-US" dirty="0">
                <a:latin typeface="Oswald" panose="020B0604020202020204" charset="0"/>
                <a:cs typeface="Oswald" panose="020B0604020202020204" charset="0"/>
              </a:rPr>
              <a:t> </a:t>
            </a:r>
            <a:r>
              <a:rPr lang="en-US" dirty="0" err="1">
                <a:latin typeface="Oswald" panose="020B0604020202020204" charset="0"/>
                <a:cs typeface="Oswald" panose="020B0604020202020204" charset="0"/>
              </a:rPr>
              <a:t>mở</a:t>
            </a:r>
            <a:r>
              <a:rPr lang="en-US" dirty="0">
                <a:latin typeface="Oswald" panose="020B0604020202020204" charset="0"/>
                <a:cs typeface="Oswald" panose="020B0604020202020204" charset="0"/>
              </a:rPr>
              <a:t> </a:t>
            </a:r>
            <a:r>
              <a:rPr lang="en-US" dirty="0" err="1">
                <a:latin typeface="Oswald" panose="020B0604020202020204" charset="0"/>
                <a:cs typeface="Oswald" panose="020B0604020202020204" charset="0"/>
              </a:rPr>
              <a:t>được</a:t>
            </a:r>
            <a:r>
              <a:rPr lang="en-US" dirty="0">
                <a:latin typeface="Oswald" panose="020B0604020202020204" charset="0"/>
                <a:cs typeface="Oswald" panose="020B0604020202020204" charset="0"/>
              </a:rPr>
              <a:t> </a:t>
            </a:r>
            <a:r>
              <a:rPr lang="en-US" dirty="0" err="1">
                <a:latin typeface="Oswald" panose="020B0604020202020204" charset="0"/>
                <a:cs typeface="Oswald" panose="020B0604020202020204" charset="0"/>
              </a:rPr>
              <a:t>dùng</a:t>
            </a:r>
            <a:r>
              <a:rPr lang="en-US" dirty="0">
                <a:latin typeface="Oswald" panose="020B0604020202020204" charset="0"/>
                <a:cs typeface="Oswald" panose="020B0604020202020204" charset="0"/>
              </a:rPr>
              <a:t> </a:t>
            </a:r>
            <a:r>
              <a:rPr lang="en-US" dirty="0" err="1">
                <a:latin typeface="Oswald" panose="020B0604020202020204" charset="0"/>
                <a:cs typeface="Oswald" panose="020B0604020202020204" charset="0"/>
              </a:rPr>
              <a:t>phổ</a:t>
            </a:r>
            <a:r>
              <a:rPr lang="en-US" dirty="0">
                <a:latin typeface="Oswald" panose="020B0604020202020204" charset="0"/>
                <a:cs typeface="Oswald" panose="020B0604020202020204" charset="0"/>
              </a:rPr>
              <a:t> </a:t>
            </a:r>
            <a:r>
              <a:rPr lang="en-US" dirty="0" err="1">
                <a:latin typeface="Oswald" panose="020B0604020202020204" charset="0"/>
                <a:cs typeface="Oswald" panose="020B0604020202020204" charset="0"/>
              </a:rPr>
              <a:t>biến</a:t>
            </a:r>
            <a:r>
              <a:rPr lang="en-US" dirty="0">
                <a:latin typeface="Oswald" panose="020B0604020202020204" charset="0"/>
                <a:cs typeface="Oswald" panose="020B0604020202020204" charset="0"/>
              </a:rPr>
              <a:t> </a:t>
            </a:r>
            <a:r>
              <a:rPr lang="en-US" dirty="0" err="1">
                <a:latin typeface="Oswald" panose="020B0604020202020204" charset="0"/>
                <a:cs typeface="Oswald" panose="020B0604020202020204" charset="0"/>
              </a:rPr>
              <a:t>để</a:t>
            </a:r>
            <a:r>
              <a:rPr lang="en-US" dirty="0">
                <a:latin typeface="Oswald" panose="020B0604020202020204" charset="0"/>
                <a:cs typeface="Oswald" panose="020B0604020202020204" charset="0"/>
              </a:rPr>
              <a:t> ra </a:t>
            </a:r>
            <a:r>
              <a:rPr lang="en-US" dirty="0" err="1">
                <a:latin typeface="Oswald" panose="020B0604020202020204" charset="0"/>
                <a:cs typeface="Oswald" panose="020B0604020202020204" charset="0"/>
              </a:rPr>
              <a:t>tạo</a:t>
            </a:r>
            <a:r>
              <a:rPr lang="en-US" dirty="0">
                <a:latin typeface="Oswald" panose="020B0604020202020204" charset="0"/>
                <a:cs typeface="Oswald" panose="020B0604020202020204" charset="0"/>
              </a:rPr>
              <a:t> </a:t>
            </a:r>
            <a:r>
              <a:rPr lang="en-US" dirty="0" err="1">
                <a:latin typeface="Oswald" panose="020B0604020202020204" charset="0"/>
                <a:cs typeface="Oswald" panose="020B0604020202020204" charset="0"/>
              </a:rPr>
              <a:t>các</a:t>
            </a:r>
            <a:r>
              <a:rPr lang="en-US" dirty="0">
                <a:latin typeface="Oswald" panose="020B0604020202020204" charset="0"/>
                <a:cs typeface="Oswald" panose="020B0604020202020204" charset="0"/>
              </a:rPr>
              <a:t> </a:t>
            </a:r>
            <a:r>
              <a:rPr lang="en-US" dirty="0" err="1">
                <a:latin typeface="Oswald" panose="020B0604020202020204" charset="0"/>
                <a:cs typeface="Oswald" panose="020B0604020202020204" charset="0"/>
              </a:rPr>
              <a:t>ứng</a:t>
            </a:r>
            <a:r>
              <a:rPr lang="en-US" dirty="0">
                <a:latin typeface="Oswald" panose="020B0604020202020204" charset="0"/>
                <a:cs typeface="Oswald" panose="020B0604020202020204" charset="0"/>
              </a:rPr>
              <a:t> </a:t>
            </a:r>
            <a:r>
              <a:rPr lang="en-US" dirty="0" err="1">
                <a:latin typeface="Oswald" panose="020B0604020202020204" charset="0"/>
                <a:cs typeface="Oswald" panose="020B0604020202020204" charset="0"/>
              </a:rPr>
              <a:t>dụng</a:t>
            </a:r>
            <a:r>
              <a:rPr lang="en-US" dirty="0">
                <a:latin typeface="Oswald" panose="020B0604020202020204" charset="0"/>
                <a:cs typeface="Oswald" panose="020B0604020202020204" charset="0"/>
              </a:rPr>
              <a:t> web </a:t>
            </a:r>
            <a:r>
              <a:rPr lang="en-US" dirty="0" err="1">
                <a:latin typeface="Oswald" panose="020B0604020202020204" charset="0"/>
                <a:cs typeface="Oswald" panose="020B0604020202020204" charset="0"/>
              </a:rPr>
              <a:t>chạy</a:t>
            </a:r>
            <a:r>
              <a:rPr lang="en-US" dirty="0">
                <a:latin typeface="Oswald" panose="020B0604020202020204" charset="0"/>
                <a:cs typeface="Oswald" panose="020B0604020202020204" charset="0"/>
              </a:rPr>
              <a:t> </a:t>
            </a:r>
            <a:r>
              <a:rPr lang="en-US" dirty="0" err="1">
                <a:latin typeface="Oswald" panose="020B0604020202020204" charset="0"/>
                <a:cs typeface="Oswald" panose="020B0604020202020204" charset="0"/>
              </a:rPr>
              <a:t>trên</a:t>
            </a:r>
            <a:r>
              <a:rPr lang="en-US" dirty="0">
                <a:latin typeface="Oswald" panose="020B0604020202020204" charset="0"/>
                <a:cs typeface="Oswald" panose="020B0604020202020204" charset="0"/>
              </a:rPr>
              <a:t> </a:t>
            </a:r>
            <a:r>
              <a:rPr lang="en-US" dirty="0" err="1">
                <a:latin typeface="Oswald" panose="020B0604020202020204" charset="0"/>
                <a:cs typeface="Oswald" panose="020B0604020202020204" charset="0"/>
              </a:rPr>
              <a:t>máy</a:t>
            </a:r>
            <a:r>
              <a:rPr lang="en-US" dirty="0">
                <a:latin typeface="Oswald" panose="020B0604020202020204" charset="0"/>
                <a:cs typeface="Oswald" panose="020B0604020202020204" charset="0"/>
              </a:rPr>
              <a:t> </a:t>
            </a:r>
            <a:r>
              <a:rPr lang="en-US" dirty="0" err="1">
                <a:latin typeface="Oswald" panose="020B0604020202020204" charset="0"/>
                <a:cs typeface="Oswald" panose="020B0604020202020204" charset="0"/>
              </a:rPr>
              <a:t>chủ</a:t>
            </a:r>
            <a:endParaRPr lang="en-US" dirty="0">
              <a:latin typeface="Oswald" panose="020B0604020202020204" charset="0"/>
              <a:cs typeface="Oswald" panose="020B0604020202020204" charset="0"/>
            </a:endParaRPr>
          </a:p>
          <a:p>
            <a:pPr marL="0" indent="0" algn="just">
              <a:buNone/>
            </a:pPr>
            <a:endParaRPr lang="en-US" dirty="0">
              <a:latin typeface="Oswald" panose="020B0604020202020204" charset="0"/>
            </a:endParaRPr>
          </a:p>
        </p:txBody>
      </p:sp>
      <p:pic>
        <p:nvPicPr>
          <p:cNvPr id="2050" name="Picture 2" descr="Ngôn ngữ PHP là gì? Sự khác biệt HTML, XML, PHP, CSS, JavaScript">
            <a:extLst>
              <a:ext uri="{FF2B5EF4-FFF2-40B4-BE49-F238E27FC236}">
                <a16:creationId xmlns:a16="http://schemas.microsoft.com/office/drawing/2014/main" id="{25C13B80-964C-4157-B60D-86E78639E0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243" y="2219325"/>
            <a:ext cx="5797103" cy="2570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600" smtClean="0">
                <a:latin typeface="Oswald" panose="020B0604020202020204" charset="0"/>
                <a:cs typeface="Oswald" panose="020B0604020202020204" charset="0"/>
              </a:rPr>
              <a:t>15</a:t>
            </a:fld>
            <a:endParaRPr lang="en" dirty="0">
              <a:latin typeface="Oswald" panose="020B0604020202020204" charset="0"/>
              <a:cs typeface="Oswald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8931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94675" y="1011836"/>
            <a:ext cx="8439462" cy="1566472"/>
          </a:xfrm>
        </p:spPr>
        <p:txBody>
          <a:bodyPr>
            <a:noAutofit/>
          </a:bodyPr>
          <a:lstStyle/>
          <a:p>
            <a:r>
              <a:rPr lang="en-US" sz="2100" b="0" dirty="0" smtClean="0">
                <a:latin typeface="Oswald" panose="020B0604020202020204" charset="0"/>
                <a:cs typeface="Oswald" panose="020B0604020202020204" charset="0"/>
              </a:rPr>
              <a:t/>
            </a:r>
            <a:br>
              <a:rPr lang="en-US" sz="2100" b="0" dirty="0" smtClean="0">
                <a:latin typeface="Oswald" panose="020B0604020202020204" charset="0"/>
                <a:cs typeface="Oswald" panose="020B0604020202020204" charset="0"/>
              </a:rPr>
            </a:br>
            <a:r>
              <a:rPr lang="en-US" sz="2100" b="0" dirty="0">
                <a:latin typeface="Oswald" panose="020B0604020202020204" charset="0"/>
                <a:cs typeface="Oswald" panose="020B0604020202020204" charset="0"/>
              </a:rPr>
              <a:t/>
            </a:r>
            <a:br>
              <a:rPr lang="en-US" sz="2100" b="0" dirty="0">
                <a:latin typeface="Oswald" panose="020B0604020202020204" charset="0"/>
                <a:cs typeface="Oswald" panose="020B0604020202020204" charset="0"/>
              </a:rPr>
            </a:br>
            <a:r>
              <a:rPr lang="en-US" sz="2100" dirty="0" smtClean="0">
                <a:latin typeface="Oswald" panose="020B0604020202020204" charset="0"/>
                <a:cs typeface="Oswald" panose="020B0604020202020204" charset="0"/>
              </a:rPr>
              <a:t>XAMPP</a:t>
            </a:r>
            <a:r>
              <a:rPr lang="en-US" sz="2100" b="0" dirty="0" smtClean="0">
                <a:latin typeface="Oswald" panose="020B0604020202020204" charset="0"/>
                <a:cs typeface="Oswald" panose="020B0604020202020204" charset="0"/>
              </a:rPr>
              <a:t/>
            </a:r>
            <a:br>
              <a:rPr lang="en-US" sz="2100" b="0" dirty="0" smtClean="0">
                <a:latin typeface="Oswald" panose="020B0604020202020204" charset="0"/>
                <a:cs typeface="Oswald" panose="020B0604020202020204" charset="0"/>
              </a:rPr>
            </a:br>
            <a:r>
              <a:rPr lang="en-US" sz="2100" b="0" dirty="0" smtClean="0">
                <a:latin typeface="Oswald" panose="020B0604020202020204" charset="0"/>
                <a:cs typeface="Oswald" panose="020B0604020202020204" charset="0"/>
              </a:rPr>
              <a:t>XAMPP</a:t>
            </a:r>
            <a:r>
              <a:rPr lang="en-US" sz="2100" b="0" dirty="0">
                <a:latin typeface="Oswald" panose="020B0604020202020204" charset="0"/>
                <a:cs typeface="Oswald" panose="020B0604020202020204" charset="0"/>
              </a:rPr>
              <a:t> </a:t>
            </a:r>
            <a:r>
              <a:rPr lang="en-US" sz="2100" b="0" dirty="0" err="1">
                <a:latin typeface="Oswald" panose="020B0604020202020204" charset="0"/>
                <a:cs typeface="Oswald" panose="020B0604020202020204" charset="0"/>
              </a:rPr>
              <a:t>hoạt</a:t>
            </a:r>
            <a:r>
              <a:rPr lang="en-US" sz="2100" b="0" dirty="0">
                <a:latin typeface="Oswald" panose="020B0604020202020204" charset="0"/>
                <a:cs typeface="Oswald" panose="020B0604020202020204" charset="0"/>
              </a:rPr>
              <a:t> </a:t>
            </a:r>
            <a:r>
              <a:rPr lang="en-US" sz="2100" b="0" dirty="0" err="1">
                <a:latin typeface="Oswald" panose="020B0604020202020204" charset="0"/>
                <a:cs typeface="Oswald" panose="020B0604020202020204" charset="0"/>
              </a:rPr>
              <a:t>động</a:t>
            </a:r>
            <a:r>
              <a:rPr lang="en-US" sz="2100" b="0" dirty="0">
                <a:latin typeface="Oswald" panose="020B0604020202020204" charset="0"/>
                <a:cs typeface="Oswald" panose="020B0604020202020204" charset="0"/>
              </a:rPr>
              <a:t> </a:t>
            </a:r>
            <a:r>
              <a:rPr lang="en-US" sz="2100" b="0" dirty="0" err="1">
                <a:latin typeface="Oswald" panose="020B0604020202020204" charset="0"/>
                <a:cs typeface="Oswald" panose="020B0604020202020204" charset="0"/>
              </a:rPr>
              <a:t>dựa</a:t>
            </a:r>
            <a:r>
              <a:rPr lang="en-US" sz="2100" b="0" dirty="0">
                <a:latin typeface="Oswald" panose="020B0604020202020204" charset="0"/>
                <a:cs typeface="Oswald" panose="020B0604020202020204" charset="0"/>
              </a:rPr>
              <a:t> </a:t>
            </a:r>
            <a:r>
              <a:rPr lang="en-US" sz="2100" b="0" dirty="0" err="1">
                <a:latin typeface="Oswald" panose="020B0604020202020204" charset="0"/>
                <a:cs typeface="Oswald" panose="020B0604020202020204" charset="0"/>
              </a:rPr>
              <a:t>trên</a:t>
            </a:r>
            <a:r>
              <a:rPr lang="en-US" sz="2100" b="0" dirty="0">
                <a:latin typeface="Oswald" panose="020B0604020202020204" charset="0"/>
                <a:cs typeface="Oswald" panose="020B0604020202020204" charset="0"/>
              </a:rPr>
              <a:t> </a:t>
            </a:r>
            <a:r>
              <a:rPr lang="en-US" sz="2100" b="0" dirty="0" err="1">
                <a:latin typeface="Oswald" panose="020B0604020202020204" charset="0"/>
                <a:cs typeface="Oswald" panose="020B0604020202020204" charset="0"/>
              </a:rPr>
              <a:t>sự</a:t>
            </a:r>
            <a:r>
              <a:rPr lang="en-US" sz="2100" b="0" dirty="0">
                <a:latin typeface="Oswald" panose="020B0604020202020204" charset="0"/>
                <a:cs typeface="Oswald" panose="020B0604020202020204" charset="0"/>
              </a:rPr>
              <a:t> </a:t>
            </a:r>
            <a:r>
              <a:rPr lang="en-US" sz="2100" b="0" dirty="0" err="1">
                <a:latin typeface="Oswald" panose="020B0604020202020204" charset="0"/>
                <a:cs typeface="Oswald" panose="020B0604020202020204" charset="0"/>
              </a:rPr>
              <a:t>tích</a:t>
            </a:r>
            <a:r>
              <a:rPr lang="en-US" sz="2100" b="0" dirty="0">
                <a:latin typeface="Oswald" panose="020B0604020202020204" charset="0"/>
                <a:cs typeface="Oswald" panose="020B0604020202020204" charset="0"/>
              </a:rPr>
              <a:t> </a:t>
            </a:r>
            <a:r>
              <a:rPr lang="en-US" sz="2100" b="0" dirty="0" err="1">
                <a:latin typeface="Oswald" panose="020B0604020202020204" charset="0"/>
                <a:cs typeface="Oswald" panose="020B0604020202020204" charset="0"/>
              </a:rPr>
              <a:t>hợp</a:t>
            </a:r>
            <a:r>
              <a:rPr lang="en-US" sz="2100" b="0" dirty="0">
                <a:latin typeface="Oswald" panose="020B0604020202020204" charset="0"/>
                <a:cs typeface="Oswald" panose="020B0604020202020204" charset="0"/>
              </a:rPr>
              <a:t> </a:t>
            </a:r>
            <a:r>
              <a:rPr lang="en-US" sz="2100" b="0" dirty="0" err="1">
                <a:latin typeface="Oswald" panose="020B0604020202020204" charset="0"/>
                <a:cs typeface="Oswald" panose="020B0604020202020204" charset="0"/>
              </a:rPr>
              <a:t>của</a:t>
            </a:r>
            <a:r>
              <a:rPr lang="en-US" sz="2100" b="0" dirty="0">
                <a:latin typeface="Oswald" panose="020B0604020202020204" charset="0"/>
                <a:cs typeface="Oswald" panose="020B0604020202020204" charset="0"/>
              </a:rPr>
              <a:t> 5 </a:t>
            </a:r>
            <a:r>
              <a:rPr lang="en-US" sz="2100" b="0" dirty="0" err="1">
                <a:latin typeface="Oswald" panose="020B0604020202020204" charset="0"/>
                <a:cs typeface="Oswald" panose="020B0604020202020204" charset="0"/>
              </a:rPr>
              <a:t>phần</a:t>
            </a:r>
            <a:r>
              <a:rPr lang="en-US" sz="2100" b="0" dirty="0">
                <a:latin typeface="Oswald" panose="020B0604020202020204" charset="0"/>
                <a:cs typeface="Oswald" panose="020B0604020202020204" charset="0"/>
              </a:rPr>
              <a:t> </a:t>
            </a:r>
            <a:r>
              <a:rPr lang="en-US" sz="2100" b="0" dirty="0" err="1">
                <a:latin typeface="Oswald" panose="020B0604020202020204" charset="0"/>
                <a:cs typeface="Oswald" panose="020B0604020202020204" charset="0"/>
              </a:rPr>
              <a:t>mềm</a:t>
            </a:r>
            <a:r>
              <a:rPr lang="en-US" sz="2100" b="0" dirty="0">
                <a:latin typeface="Oswald" panose="020B0604020202020204" charset="0"/>
                <a:cs typeface="Oswald" panose="020B0604020202020204" charset="0"/>
              </a:rPr>
              <a:t> </a:t>
            </a:r>
            <a:r>
              <a:rPr lang="en-US" sz="2100" b="0" dirty="0" err="1">
                <a:latin typeface="Oswald" panose="020B0604020202020204" charset="0"/>
                <a:cs typeface="Oswald" panose="020B0604020202020204" charset="0"/>
              </a:rPr>
              <a:t>chính</a:t>
            </a:r>
            <a:r>
              <a:rPr lang="en-US" sz="2100" b="0" dirty="0">
                <a:latin typeface="Oswald" panose="020B0604020202020204" charset="0"/>
                <a:cs typeface="Oswald" panose="020B0604020202020204" charset="0"/>
              </a:rPr>
              <a:t> </a:t>
            </a:r>
            <a:r>
              <a:rPr lang="en-US" sz="2100" b="0" dirty="0" err="1">
                <a:latin typeface="Oswald" panose="020B0604020202020204" charset="0"/>
                <a:cs typeface="Oswald" panose="020B0604020202020204" charset="0"/>
              </a:rPr>
              <a:t>là</a:t>
            </a:r>
            <a:r>
              <a:rPr lang="en-US" sz="2100" b="0" dirty="0">
                <a:latin typeface="Oswald" panose="020B0604020202020204" charset="0"/>
                <a:cs typeface="Oswald" panose="020B0604020202020204" charset="0"/>
              </a:rPr>
              <a:t> Cross-Platform (X), Apache (A), MariaDB (M), PHP (P) </a:t>
            </a:r>
            <a:r>
              <a:rPr lang="en-US" sz="2100" b="0" dirty="0" err="1">
                <a:latin typeface="Oswald" panose="020B0604020202020204" charset="0"/>
                <a:cs typeface="Oswald" panose="020B0604020202020204" charset="0"/>
              </a:rPr>
              <a:t>và</a:t>
            </a:r>
            <a:r>
              <a:rPr lang="en-US" sz="2100" b="0" dirty="0">
                <a:latin typeface="Oswald" panose="020B0604020202020204" charset="0"/>
                <a:cs typeface="Oswald" panose="020B0604020202020204" charset="0"/>
              </a:rPr>
              <a:t> Perl (P), </a:t>
            </a:r>
            <a:r>
              <a:rPr lang="en-US" sz="2100" b="0" dirty="0" err="1">
                <a:latin typeface="Oswald" panose="020B0604020202020204" charset="0"/>
                <a:cs typeface="Oswald" panose="020B0604020202020204" charset="0"/>
              </a:rPr>
              <a:t>nên</a:t>
            </a:r>
            <a:r>
              <a:rPr lang="en-US" sz="2100" b="0" dirty="0">
                <a:latin typeface="Oswald" panose="020B0604020202020204" charset="0"/>
                <a:cs typeface="Oswald" panose="020B0604020202020204" charset="0"/>
              </a:rPr>
              <a:t> </a:t>
            </a:r>
            <a:r>
              <a:rPr lang="en-US" sz="2100" b="0" dirty="0" err="1">
                <a:latin typeface="Oswald" panose="020B0604020202020204" charset="0"/>
                <a:cs typeface="Oswald" panose="020B0604020202020204" charset="0"/>
              </a:rPr>
              <a:t>tên</a:t>
            </a:r>
            <a:r>
              <a:rPr lang="en-US" sz="2100" b="0" dirty="0">
                <a:latin typeface="Oswald" panose="020B0604020202020204" charset="0"/>
                <a:cs typeface="Oswald" panose="020B0604020202020204" charset="0"/>
              </a:rPr>
              <a:t> </a:t>
            </a:r>
            <a:r>
              <a:rPr lang="en-US" sz="2100" b="0" dirty="0" err="1">
                <a:latin typeface="Oswald" panose="020B0604020202020204" charset="0"/>
                <a:cs typeface="Oswald" panose="020B0604020202020204" charset="0"/>
              </a:rPr>
              <a:t>gọi</a:t>
            </a:r>
            <a:r>
              <a:rPr lang="en-US" sz="2100" b="0" dirty="0">
                <a:latin typeface="Oswald" panose="020B0604020202020204" charset="0"/>
                <a:cs typeface="Oswald" panose="020B0604020202020204" charset="0"/>
              </a:rPr>
              <a:t> XAMPP </a:t>
            </a:r>
            <a:r>
              <a:rPr lang="en-US" sz="2100" b="0" dirty="0" err="1">
                <a:latin typeface="Oswald" panose="020B0604020202020204" charset="0"/>
                <a:cs typeface="Oswald" panose="020B0604020202020204" charset="0"/>
              </a:rPr>
              <a:t>cũng</a:t>
            </a:r>
            <a:r>
              <a:rPr lang="en-US" sz="2100" b="0" dirty="0">
                <a:latin typeface="Oswald" panose="020B0604020202020204" charset="0"/>
                <a:cs typeface="Oswald" panose="020B0604020202020204" charset="0"/>
              </a:rPr>
              <a:t> </a:t>
            </a:r>
            <a:r>
              <a:rPr lang="en-US" sz="2100" b="0" dirty="0" err="1">
                <a:latin typeface="Oswald" panose="020B0604020202020204" charset="0"/>
                <a:cs typeface="Oswald" panose="020B0604020202020204" charset="0"/>
              </a:rPr>
              <a:t>là</a:t>
            </a:r>
            <a:r>
              <a:rPr lang="en-US" sz="2100" b="0" dirty="0">
                <a:latin typeface="Oswald" panose="020B0604020202020204" charset="0"/>
                <a:cs typeface="Oswald" panose="020B0604020202020204" charset="0"/>
              </a:rPr>
              <a:t> </a:t>
            </a:r>
            <a:r>
              <a:rPr lang="en-US" sz="2100" b="0" dirty="0" err="1">
                <a:latin typeface="Oswald" panose="020B0604020202020204" charset="0"/>
                <a:cs typeface="Oswald" panose="020B0604020202020204" charset="0"/>
              </a:rPr>
              <a:t>viết</a:t>
            </a:r>
            <a:r>
              <a:rPr lang="en-US" sz="2100" b="0" dirty="0">
                <a:latin typeface="Oswald" panose="020B0604020202020204" charset="0"/>
                <a:cs typeface="Oswald" panose="020B0604020202020204" charset="0"/>
              </a:rPr>
              <a:t> </a:t>
            </a:r>
            <a:r>
              <a:rPr lang="en-US" sz="2100" b="0" dirty="0" err="1">
                <a:latin typeface="Oswald" panose="020B0604020202020204" charset="0"/>
                <a:cs typeface="Oswald" panose="020B0604020202020204" charset="0"/>
              </a:rPr>
              <a:t>tắt</a:t>
            </a:r>
            <a:r>
              <a:rPr lang="en-US" sz="2100" b="0" dirty="0">
                <a:latin typeface="Oswald" panose="020B0604020202020204" charset="0"/>
                <a:cs typeface="Oswald" panose="020B0604020202020204" charset="0"/>
              </a:rPr>
              <a:t> </a:t>
            </a:r>
            <a:r>
              <a:rPr lang="en-US" sz="2100" b="0" dirty="0" err="1">
                <a:latin typeface="Oswald" panose="020B0604020202020204" charset="0"/>
                <a:cs typeface="Oswald" panose="020B0604020202020204" charset="0"/>
              </a:rPr>
              <a:t>từ</a:t>
            </a:r>
            <a:r>
              <a:rPr lang="en-US" sz="2100" b="0" dirty="0">
                <a:latin typeface="Oswald" panose="020B0604020202020204" charset="0"/>
                <a:cs typeface="Oswald" panose="020B0604020202020204" charset="0"/>
              </a:rPr>
              <a:t> </a:t>
            </a:r>
            <a:r>
              <a:rPr lang="en-US" sz="2100" b="0" dirty="0" err="1">
                <a:latin typeface="Oswald" panose="020B0604020202020204" charset="0"/>
                <a:cs typeface="Oswald" panose="020B0604020202020204" charset="0"/>
              </a:rPr>
              <a:t>chữ</a:t>
            </a:r>
            <a:r>
              <a:rPr lang="en-US" sz="2100" b="0" dirty="0">
                <a:latin typeface="Oswald" panose="020B0604020202020204" charset="0"/>
                <a:cs typeface="Oswald" panose="020B0604020202020204" charset="0"/>
              </a:rPr>
              <a:t> </a:t>
            </a:r>
            <a:r>
              <a:rPr lang="en-US" sz="2100" b="0" dirty="0" err="1">
                <a:latin typeface="Oswald" panose="020B0604020202020204" charset="0"/>
                <a:cs typeface="Oswald" panose="020B0604020202020204" charset="0"/>
              </a:rPr>
              <a:t>cái</a:t>
            </a:r>
            <a:r>
              <a:rPr lang="en-US" sz="2100" b="0" dirty="0">
                <a:latin typeface="Oswald" panose="020B0604020202020204" charset="0"/>
                <a:cs typeface="Oswald" panose="020B0604020202020204" charset="0"/>
              </a:rPr>
              <a:t> </a:t>
            </a:r>
            <a:r>
              <a:rPr lang="en-US" sz="2100" b="0" dirty="0" err="1">
                <a:latin typeface="Oswald" panose="020B0604020202020204" charset="0"/>
                <a:cs typeface="Oswald" panose="020B0604020202020204" charset="0"/>
              </a:rPr>
              <a:t>đầu</a:t>
            </a:r>
            <a:r>
              <a:rPr lang="en-US" sz="2100" b="0" dirty="0">
                <a:latin typeface="Oswald" panose="020B0604020202020204" charset="0"/>
                <a:cs typeface="Oswald" panose="020B0604020202020204" charset="0"/>
              </a:rPr>
              <a:t> </a:t>
            </a:r>
            <a:r>
              <a:rPr lang="en-US" sz="2100" b="0" dirty="0" err="1">
                <a:latin typeface="Oswald" panose="020B0604020202020204" charset="0"/>
                <a:cs typeface="Oswald" panose="020B0604020202020204" charset="0"/>
              </a:rPr>
              <a:t>của</a:t>
            </a:r>
            <a:r>
              <a:rPr lang="en-US" sz="2100" b="0" dirty="0">
                <a:latin typeface="Oswald" panose="020B0604020202020204" charset="0"/>
                <a:cs typeface="Oswald" panose="020B0604020202020204" charset="0"/>
              </a:rPr>
              <a:t> 5 </a:t>
            </a:r>
            <a:r>
              <a:rPr lang="en-US" sz="2100" b="0" dirty="0" err="1">
                <a:latin typeface="Oswald" panose="020B0604020202020204" charset="0"/>
                <a:cs typeface="Oswald" panose="020B0604020202020204" charset="0"/>
              </a:rPr>
              <a:t>phần</a:t>
            </a:r>
            <a:r>
              <a:rPr lang="en-US" sz="2100" b="0" dirty="0">
                <a:latin typeface="Oswald" panose="020B0604020202020204" charset="0"/>
                <a:cs typeface="Oswald" panose="020B0604020202020204" charset="0"/>
              </a:rPr>
              <a:t> </a:t>
            </a:r>
            <a:r>
              <a:rPr lang="en-US" sz="2100" b="0" dirty="0" err="1">
                <a:latin typeface="Oswald" panose="020B0604020202020204" charset="0"/>
                <a:cs typeface="Oswald" panose="020B0604020202020204" charset="0"/>
              </a:rPr>
              <a:t>mềm</a:t>
            </a:r>
            <a:r>
              <a:rPr lang="en-US" sz="2100" b="0" dirty="0">
                <a:latin typeface="Oswald" panose="020B0604020202020204" charset="0"/>
                <a:cs typeface="Oswald" panose="020B0604020202020204" charset="0"/>
              </a:rPr>
              <a:t> </a:t>
            </a:r>
            <a:r>
              <a:rPr lang="en-US" sz="2100" b="0" dirty="0" err="1">
                <a:latin typeface="Oswald" panose="020B0604020202020204" charset="0"/>
                <a:cs typeface="Oswald" panose="020B0604020202020204" charset="0"/>
              </a:rPr>
              <a:t>này</a:t>
            </a:r>
            <a:r>
              <a:rPr lang="en-US" sz="2100" b="0" dirty="0">
                <a:latin typeface="Oswald" panose="020B0604020202020204" charset="0"/>
                <a:cs typeface="Oswald" panose="020B0604020202020204" charset="0"/>
              </a:rPr>
              <a:t>.</a:t>
            </a:r>
            <a:r>
              <a:rPr lang="vi-VN" sz="2100" b="0" dirty="0">
                <a:latin typeface="Oswald" panose="020B0604020202020204" charset="0"/>
                <a:cs typeface="Oswald" panose="020B0604020202020204" charset="0"/>
              </a:rPr>
              <a:t/>
            </a:r>
            <a:br>
              <a:rPr lang="vi-VN" sz="2100" b="0" dirty="0">
                <a:latin typeface="Oswald" panose="020B0604020202020204" charset="0"/>
                <a:cs typeface="Oswald" panose="020B0604020202020204" charset="0"/>
              </a:rPr>
            </a:br>
            <a:endParaRPr lang="en-US" sz="2100" b="0" dirty="0">
              <a:latin typeface="Oswald" panose="020B0604020202020204" charset="0"/>
              <a:cs typeface="Oswald" panose="020B0604020202020204" charset="0"/>
            </a:endParaRPr>
          </a:p>
        </p:txBody>
      </p:sp>
      <p:pic>
        <p:nvPicPr>
          <p:cNvPr id="7" name="Picture 6" descr="XAMPP là gì? Phiên bản XAMPP mới nhất là phiên bản 7.2.11 phát hành năm 2018">
            <a:extLst>
              <a:ext uri="{FF2B5EF4-FFF2-40B4-BE49-F238E27FC236}">
                <a16:creationId xmlns:a16="http://schemas.microsoft.com/office/drawing/2014/main" id="{C43ECDA1-D59D-4A91-8557-0F6438F4A3E3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2345961" y="2300288"/>
            <a:ext cx="4939260" cy="2483448"/>
          </a:xfrm>
          <a:prstGeom prst="rect">
            <a:avLst/>
          </a:prstGeom>
          <a:noFill/>
          <a:ln>
            <a:noFill/>
            <a:prstDash/>
          </a:ln>
        </p:spPr>
      </p:pic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600" smtClean="0">
                <a:latin typeface="Oswald" panose="020B0604020202020204" charset="0"/>
                <a:cs typeface="Oswald" panose="020B0604020202020204" charset="0"/>
              </a:rPr>
              <a:t>16</a:t>
            </a:fld>
            <a:endParaRPr lang="en" dirty="0">
              <a:latin typeface="Oswald" panose="020B0604020202020204" charset="0"/>
              <a:cs typeface="Oswald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4689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94674" y="816964"/>
            <a:ext cx="8162145" cy="3022496"/>
          </a:xfrm>
        </p:spPr>
        <p:txBody>
          <a:bodyPr/>
          <a:lstStyle/>
          <a:p>
            <a:pPr marL="101600" indent="0" algn="just">
              <a:buNone/>
            </a:pPr>
            <a:r>
              <a:rPr lang="en-US" dirty="0" err="1" smtClean="0">
                <a:latin typeface="Oswald" panose="020B0604020202020204" charset="0"/>
                <a:cs typeface="Oswald" panose="020B0604020202020204" charset="0"/>
              </a:rPr>
              <a:t>Laravel</a:t>
            </a:r>
            <a:r>
              <a:rPr lang="en-US" dirty="0">
                <a:latin typeface="Oswald" panose="020B0604020202020204" charset="0"/>
                <a:cs typeface="Oswald" panose="020B0604020202020204" charset="0"/>
              </a:rPr>
              <a:t> </a:t>
            </a:r>
            <a:r>
              <a:rPr lang="en-US" dirty="0" err="1">
                <a:latin typeface="Oswald" panose="020B0604020202020204" charset="0"/>
                <a:cs typeface="Oswald" panose="020B0604020202020204" charset="0"/>
              </a:rPr>
              <a:t>được</a:t>
            </a:r>
            <a:r>
              <a:rPr lang="en-US" dirty="0">
                <a:latin typeface="Oswald" panose="020B0604020202020204" charset="0"/>
                <a:cs typeface="Oswald" panose="020B0604020202020204" charset="0"/>
              </a:rPr>
              <a:t> </a:t>
            </a:r>
            <a:r>
              <a:rPr lang="en-US" dirty="0" err="1">
                <a:latin typeface="Oswald" panose="020B0604020202020204" charset="0"/>
                <a:cs typeface="Oswald" panose="020B0604020202020204" charset="0"/>
              </a:rPr>
              <a:t>tạo</a:t>
            </a:r>
            <a:r>
              <a:rPr lang="en-US" dirty="0">
                <a:latin typeface="Oswald" panose="020B0604020202020204" charset="0"/>
                <a:cs typeface="Oswald" panose="020B0604020202020204" charset="0"/>
              </a:rPr>
              <a:t> ra </a:t>
            </a:r>
            <a:r>
              <a:rPr lang="en-US" dirty="0" err="1">
                <a:latin typeface="Oswald" panose="020B0604020202020204" charset="0"/>
                <a:cs typeface="Oswald" panose="020B0604020202020204" charset="0"/>
              </a:rPr>
              <a:t>bởi</a:t>
            </a:r>
            <a:r>
              <a:rPr lang="en-US" dirty="0">
                <a:latin typeface="Oswald" panose="020B0604020202020204" charset="0"/>
                <a:cs typeface="Oswald" panose="020B0604020202020204" charset="0"/>
              </a:rPr>
              <a:t> Taylor </a:t>
            </a:r>
            <a:r>
              <a:rPr lang="en-US" dirty="0" err="1">
                <a:latin typeface="Oswald" panose="020B0604020202020204" charset="0"/>
                <a:cs typeface="Oswald" panose="020B0604020202020204" charset="0"/>
              </a:rPr>
              <a:t>Otwell</a:t>
            </a:r>
            <a:r>
              <a:rPr lang="en-US" dirty="0">
                <a:latin typeface="Oswald" panose="020B0604020202020204" charset="0"/>
                <a:cs typeface="Oswald" panose="020B0604020202020204" charset="0"/>
              </a:rPr>
              <a:t> </a:t>
            </a:r>
            <a:r>
              <a:rPr lang="en-US" dirty="0" err="1">
                <a:latin typeface="Oswald" panose="020B0604020202020204" charset="0"/>
                <a:cs typeface="Oswald" panose="020B0604020202020204" charset="0"/>
              </a:rPr>
              <a:t>với</a:t>
            </a:r>
            <a:r>
              <a:rPr lang="en-US" dirty="0">
                <a:latin typeface="Oswald" panose="020B0604020202020204" charset="0"/>
                <a:cs typeface="Oswald" panose="020B0604020202020204" charset="0"/>
              </a:rPr>
              <a:t> </a:t>
            </a:r>
            <a:r>
              <a:rPr lang="en-US" dirty="0" err="1">
                <a:latin typeface="Oswald" panose="020B0604020202020204" charset="0"/>
                <a:cs typeface="Oswald" panose="020B0604020202020204" charset="0"/>
              </a:rPr>
              <a:t>phiên</a:t>
            </a:r>
            <a:r>
              <a:rPr lang="en-US" dirty="0">
                <a:latin typeface="Oswald" panose="020B0604020202020204" charset="0"/>
                <a:cs typeface="Oswald" panose="020B0604020202020204" charset="0"/>
              </a:rPr>
              <a:t> </a:t>
            </a:r>
            <a:r>
              <a:rPr lang="en-US" dirty="0" err="1">
                <a:latin typeface="Oswald" panose="020B0604020202020204" charset="0"/>
                <a:cs typeface="Oswald" panose="020B0604020202020204" charset="0"/>
              </a:rPr>
              <a:t>bản</a:t>
            </a:r>
            <a:r>
              <a:rPr lang="en-US" dirty="0">
                <a:latin typeface="Oswald" panose="020B0604020202020204" charset="0"/>
                <a:cs typeface="Oswald" panose="020B0604020202020204" charset="0"/>
              </a:rPr>
              <a:t> </a:t>
            </a:r>
            <a:r>
              <a:rPr lang="en-US" dirty="0" err="1">
                <a:latin typeface="Oswald" panose="020B0604020202020204" charset="0"/>
                <a:cs typeface="Oswald" panose="020B0604020202020204" charset="0"/>
              </a:rPr>
              <a:t>đầu</a:t>
            </a:r>
            <a:r>
              <a:rPr lang="en-US" dirty="0">
                <a:latin typeface="Oswald" panose="020B0604020202020204" charset="0"/>
                <a:cs typeface="Oswald" panose="020B0604020202020204" charset="0"/>
              </a:rPr>
              <a:t> </a:t>
            </a:r>
            <a:r>
              <a:rPr lang="en-US" dirty="0" err="1">
                <a:latin typeface="Oswald" panose="020B0604020202020204" charset="0"/>
                <a:cs typeface="Oswald" panose="020B0604020202020204" charset="0"/>
              </a:rPr>
              <a:t>tiên</a:t>
            </a:r>
            <a:r>
              <a:rPr lang="en-US" dirty="0">
                <a:latin typeface="Oswald" panose="020B0604020202020204" charset="0"/>
                <a:cs typeface="Oswald" panose="020B0604020202020204" charset="0"/>
              </a:rPr>
              <a:t> </a:t>
            </a:r>
            <a:r>
              <a:rPr lang="en-US" dirty="0" err="1">
                <a:latin typeface="Oswald" panose="020B0604020202020204" charset="0"/>
                <a:cs typeface="Oswald" panose="020B0604020202020204" charset="0"/>
              </a:rPr>
              <a:t>được</a:t>
            </a:r>
            <a:r>
              <a:rPr lang="en-US" dirty="0">
                <a:latin typeface="Oswald" panose="020B0604020202020204" charset="0"/>
                <a:cs typeface="Oswald" panose="020B0604020202020204" charset="0"/>
              </a:rPr>
              <a:t> ra </a:t>
            </a:r>
            <a:r>
              <a:rPr lang="en-US" dirty="0" err="1">
                <a:latin typeface="Oswald" panose="020B0604020202020204" charset="0"/>
                <a:cs typeface="Oswald" panose="020B0604020202020204" charset="0"/>
              </a:rPr>
              <a:t>mắt</a:t>
            </a:r>
            <a:r>
              <a:rPr lang="en-US" dirty="0">
                <a:latin typeface="Oswald" panose="020B0604020202020204" charset="0"/>
                <a:cs typeface="Oswald" panose="020B0604020202020204" charset="0"/>
              </a:rPr>
              <a:t> </a:t>
            </a:r>
            <a:r>
              <a:rPr lang="en-US" dirty="0" err="1">
                <a:latin typeface="Oswald" panose="020B0604020202020204" charset="0"/>
                <a:cs typeface="Oswald" panose="020B0604020202020204" charset="0"/>
              </a:rPr>
              <a:t>vào</a:t>
            </a:r>
            <a:r>
              <a:rPr lang="en-US" dirty="0">
                <a:latin typeface="Oswald" panose="020B0604020202020204" charset="0"/>
                <a:cs typeface="Oswald" panose="020B0604020202020204" charset="0"/>
              </a:rPr>
              <a:t> </a:t>
            </a:r>
            <a:r>
              <a:rPr lang="en-US" dirty="0" err="1">
                <a:latin typeface="Oswald" panose="020B0604020202020204" charset="0"/>
                <a:cs typeface="Oswald" panose="020B0604020202020204" charset="0"/>
              </a:rPr>
              <a:t>tháng</a:t>
            </a:r>
            <a:r>
              <a:rPr lang="en-US" dirty="0">
                <a:latin typeface="Oswald" panose="020B0604020202020204" charset="0"/>
                <a:cs typeface="Oswald" panose="020B0604020202020204" charset="0"/>
              </a:rPr>
              <a:t> 6 </a:t>
            </a:r>
            <a:r>
              <a:rPr lang="en-US" dirty="0" err="1">
                <a:latin typeface="Oswald" panose="020B0604020202020204" charset="0"/>
                <a:cs typeface="Oswald" panose="020B0604020202020204" charset="0"/>
              </a:rPr>
              <a:t>năm</a:t>
            </a:r>
            <a:r>
              <a:rPr lang="en-US" dirty="0">
                <a:latin typeface="Oswald" panose="020B0604020202020204" charset="0"/>
                <a:cs typeface="Oswald" panose="020B0604020202020204" charset="0"/>
              </a:rPr>
              <a:t> 2011. </a:t>
            </a:r>
            <a:r>
              <a:rPr lang="en-US" dirty="0" err="1">
                <a:latin typeface="Oswald" panose="020B0604020202020204" charset="0"/>
                <a:cs typeface="Oswald" panose="020B0604020202020204" charset="0"/>
              </a:rPr>
              <a:t>Từ</a:t>
            </a:r>
            <a:r>
              <a:rPr lang="en-US" dirty="0">
                <a:latin typeface="Oswald" panose="020B0604020202020204" charset="0"/>
                <a:cs typeface="Oswald" panose="020B0604020202020204" charset="0"/>
              </a:rPr>
              <a:t> </a:t>
            </a:r>
            <a:r>
              <a:rPr lang="en-US" dirty="0" err="1">
                <a:latin typeface="Oswald" panose="020B0604020202020204" charset="0"/>
                <a:cs typeface="Oswald" panose="020B0604020202020204" charset="0"/>
              </a:rPr>
              <a:t>đó</a:t>
            </a:r>
            <a:r>
              <a:rPr lang="en-US" dirty="0">
                <a:latin typeface="Oswald" panose="020B0604020202020204" charset="0"/>
                <a:cs typeface="Oswald" panose="020B0604020202020204" charset="0"/>
              </a:rPr>
              <a:t> </a:t>
            </a:r>
            <a:r>
              <a:rPr lang="en-US" dirty="0" err="1">
                <a:latin typeface="Oswald" panose="020B0604020202020204" charset="0"/>
                <a:cs typeface="Oswald" panose="020B0604020202020204" charset="0"/>
              </a:rPr>
              <a:t>cho</a:t>
            </a:r>
            <a:r>
              <a:rPr lang="en-US" dirty="0">
                <a:latin typeface="Oswald" panose="020B0604020202020204" charset="0"/>
                <a:cs typeface="Oswald" panose="020B0604020202020204" charset="0"/>
              </a:rPr>
              <a:t> </a:t>
            </a:r>
            <a:r>
              <a:rPr lang="en-US" dirty="0" err="1">
                <a:latin typeface="Oswald" panose="020B0604020202020204" charset="0"/>
                <a:cs typeface="Oswald" panose="020B0604020202020204" charset="0"/>
              </a:rPr>
              <a:t>đến</a:t>
            </a:r>
            <a:r>
              <a:rPr lang="en-US" dirty="0">
                <a:latin typeface="Oswald" panose="020B0604020202020204" charset="0"/>
                <a:cs typeface="Oswald" panose="020B0604020202020204" charset="0"/>
              </a:rPr>
              <a:t> </a:t>
            </a:r>
            <a:r>
              <a:rPr lang="en-US" dirty="0" err="1">
                <a:latin typeface="Oswald" panose="020B0604020202020204" charset="0"/>
                <a:cs typeface="Oswald" panose="020B0604020202020204" charset="0"/>
              </a:rPr>
              <a:t>này</a:t>
            </a:r>
            <a:r>
              <a:rPr lang="en-US" dirty="0">
                <a:latin typeface="Oswald" panose="020B0604020202020204" charset="0"/>
                <a:cs typeface="Oswald" panose="020B0604020202020204" charset="0"/>
              </a:rPr>
              <a:t>, Laravel </a:t>
            </a:r>
            <a:r>
              <a:rPr lang="en-US" dirty="0" err="1">
                <a:latin typeface="Oswald" panose="020B0604020202020204" charset="0"/>
                <a:cs typeface="Oswald" panose="020B0604020202020204" charset="0"/>
              </a:rPr>
              <a:t>đã</a:t>
            </a:r>
            <a:r>
              <a:rPr lang="en-US" dirty="0">
                <a:latin typeface="Oswald" panose="020B0604020202020204" charset="0"/>
                <a:cs typeface="Oswald" panose="020B0604020202020204" charset="0"/>
              </a:rPr>
              <a:t> </a:t>
            </a:r>
            <a:r>
              <a:rPr lang="en-US" dirty="0" err="1">
                <a:latin typeface="Oswald" panose="020B0604020202020204" charset="0"/>
                <a:cs typeface="Oswald" panose="020B0604020202020204" charset="0"/>
              </a:rPr>
              <a:t>phát</a:t>
            </a:r>
            <a:r>
              <a:rPr lang="en-US" dirty="0">
                <a:latin typeface="Oswald" panose="020B0604020202020204" charset="0"/>
                <a:cs typeface="Oswald" panose="020B0604020202020204" charset="0"/>
              </a:rPr>
              <a:t> </a:t>
            </a:r>
            <a:r>
              <a:rPr lang="en-US" dirty="0" err="1">
                <a:latin typeface="Oswald" panose="020B0604020202020204" charset="0"/>
                <a:cs typeface="Oswald" panose="020B0604020202020204" charset="0"/>
              </a:rPr>
              <a:t>triển</a:t>
            </a:r>
            <a:r>
              <a:rPr lang="en-US" dirty="0">
                <a:latin typeface="Oswald" panose="020B0604020202020204" charset="0"/>
                <a:cs typeface="Oswald" panose="020B0604020202020204" charset="0"/>
              </a:rPr>
              <a:t> </a:t>
            </a:r>
            <a:r>
              <a:rPr lang="en-US" dirty="0" err="1">
                <a:latin typeface="Oswald" panose="020B0604020202020204" charset="0"/>
                <a:cs typeface="Oswald" panose="020B0604020202020204" charset="0"/>
              </a:rPr>
              <a:t>một</a:t>
            </a:r>
            <a:r>
              <a:rPr lang="en-US" dirty="0">
                <a:latin typeface="Oswald" panose="020B0604020202020204" charset="0"/>
                <a:cs typeface="Oswald" panose="020B0604020202020204" charset="0"/>
              </a:rPr>
              <a:t> </a:t>
            </a:r>
            <a:r>
              <a:rPr lang="en-US" dirty="0" err="1">
                <a:latin typeface="Oswald" panose="020B0604020202020204" charset="0"/>
                <a:cs typeface="Oswald" panose="020B0604020202020204" charset="0"/>
              </a:rPr>
              <a:t>cách</a:t>
            </a:r>
            <a:r>
              <a:rPr lang="en-US" dirty="0">
                <a:latin typeface="Oswald" panose="020B0604020202020204" charset="0"/>
                <a:cs typeface="Oswald" panose="020B0604020202020204" charset="0"/>
              </a:rPr>
              <a:t> </a:t>
            </a:r>
            <a:r>
              <a:rPr lang="en-US" dirty="0" err="1">
                <a:latin typeface="Oswald" panose="020B0604020202020204" charset="0"/>
                <a:cs typeface="Oswald" panose="020B0604020202020204" charset="0"/>
              </a:rPr>
              <a:t>mạnh</a:t>
            </a:r>
            <a:r>
              <a:rPr lang="en-US" dirty="0">
                <a:latin typeface="Oswald" panose="020B0604020202020204" charset="0"/>
                <a:cs typeface="Oswald" panose="020B0604020202020204" charset="0"/>
              </a:rPr>
              <a:t> </a:t>
            </a:r>
            <a:r>
              <a:rPr lang="en-US" dirty="0" err="1">
                <a:latin typeface="Oswald" panose="020B0604020202020204" charset="0"/>
                <a:cs typeface="Oswald" panose="020B0604020202020204" charset="0"/>
              </a:rPr>
              <a:t>mẽ</a:t>
            </a:r>
            <a:r>
              <a:rPr lang="en-US" dirty="0">
                <a:latin typeface="Oswald" panose="020B0604020202020204" charset="0"/>
                <a:cs typeface="Oswald" panose="020B0604020202020204" charset="0"/>
              </a:rPr>
              <a:t>, </a:t>
            </a:r>
            <a:r>
              <a:rPr lang="en-US" dirty="0" err="1">
                <a:latin typeface="Oswald" panose="020B0604020202020204" charset="0"/>
                <a:cs typeface="Oswald" panose="020B0604020202020204" charset="0"/>
              </a:rPr>
              <a:t>vượt</a:t>
            </a:r>
            <a:r>
              <a:rPr lang="en-US" dirty="0">
                <a:latin typeface="Oswald" panose="020B0604020202020204" charset="0"/>
                <a:cs typeface="Oswald" panose="020B0604020202020204" charset="0"/>
              </a:rPr>
              <a:t> qua </a:t>
            </a:r>
            <a:r>
              <a:rPr lang="en-US" dirty="0" err="1">
                <a:latin typeface="Oswald" panose="020B0604020202020204" charset="0"/>
                <a:cs typeface="Oswald" panose="020B0604020202020204" charset="0"/>
              </a:rPr>
              <a:t>những</a:t>
            </a:r>
            <a:r>
              <a:rPr lang="en-US" dirty="0">
                <a:latin typeface="Oswald" panose="020B0604020202020204" charset="0"/>
                <a:cs typeface="Oswald" panose="020B0604020202020204" charset="0"/>
              </a:rPr>
              <a:t> framework </a:t>
            </a:r>
            <a:r>
              <a:rPr lang="en-US" dirty="0" err="1">
                <a:latin typeface="Oswald" panose="020B0604020202020204" charset="0"/>
                <a:cs typeface="Oswald" panose="020B0604020202020204" charset="0"/>
              </a:rPr>
              <a:t>khác</a:t>
            </a:r>
            <a:r>
              <a:rPr lang="en-US" dirty="0">
                <a:latin typeface="Oswald" panose="020B0604020202020204" charset="0"/>
                <a:cs typeface="Oswald" panose="020B0604020202020204" charset="0"/>
              </a:rPr>
              <a:t> </a:t>
            </a:r>
            <a:r>
              <a:rPr lang="en-US" dirty="0" err="1">
                <a:latin typeface="Oswald" panose="020B0604020202020204" charset="0"/>
                <a:cs typeface="Oswald" panose="020B0604020202020204" charset="0"/>
              </a:rPr>
              <a:t>và</a:t>
            </a:r>
            <a:r>
              <a:rPr lang="en-US" dirty="0">
                <a:latin typeface="Oswald" panose="020B0604020202020204" charset="0"/>
                <a:cs typeface="Oswald" panose="020B0604020202020204" charset="0"/>
              </a:rPr>
              <a:t> </a:t>
            </a:r>
            <a:r>
              <a:rPr lang="en-US" dirty="0" err="1">
                <a:latin typeface="Oswald" panose="020B0604020202020204" charset="0"/>
                <a:cs typeface="Oswald" panose="020B0604020202020204" charset="0"/>
              </a:rPr>
              <a:t>vươn</a:t>
            </a:r>
            <a:r>
              <a:rPr lang="en-US" dirty="0">
                <a:latin typeface="Oswald" panose="020B0604020202020204" charset="0"/>
                <a:cs typeface="Oswald" panose="020B0604020202020204" charset="0"/>
              </a:rPr>
              <a:t> </a:t>
            </a:r>
            <a:r>
              <a:rPr lang="en-US" dirty="0" err="1">
                <a:latin typeface="Oswald" panose="020B0604020202020204" charset="0"/>
                <a:cs typeface="Oswald" panose="020B0604020202020204" charset="0"/>
              </a:rPr>
              <a:t>lên</a:t>
            </a:r>
            <a:r>
              <a:rPr lang="en-US" dirty="0">
                <a:latin typeface="Oswald" panose="020B0604020202020204" charset="0"/>
                <a:cs typeface="Oswald" panose="020B0604020202020204" charset="0"/>
              </a:rPr>
              <a:t> </a:t>
            </a:r>
            <a:r>
              <a:rPr lang="en-US" dirty="0" err="1">
                <a:latin typeface="Oswald" panose="020B0604020202020204" charset="0"/>
                <a:cs typeface="Oswald" panose="020B0604020202020204" charset="0"/>
              </a:rPr>
              <a:t>trở</a:t>
            </a:r>
            <a:r>
              <a:rPr lang="en-US" dirty="0">
                <a:latin typeface="Oswald" panose="020B0604020202020204" charset="0"/>
                <a:cs typeface="Oswald" panose="020B0604020202020204" charset="0"/>
              </a:rPr>
              <a:t> </a:t>
            </a:r>
            <a:r>
              <a:rPr lang="en-US" dirty="0" err="1">
                <a:latin typeface="Oswald" panose="020B0604020202020204" charset="0"/>
                <a:cs typeface="Oswald" panose="020B0604020202020204" charset="0"/>
              </a:rPr>
              <a:t>thành</a:t>
            </a:r>
            <a:r>
              <a:rPr lang="en-US" dirty="0">
                <a:latin typeface="Oswald" panose="020B0604020202020204" charset="0"/>
                <a:cs typeface="Oswald" panose="020B0604020202020204" charset="0"/>
              </a:rPr>
              <a:t> framework PHP </a:t>
            </a:r>
            <a:r>
              <a:rPr lang="en-US" dirty="0" err="1">
                <a:latin typeface="Oswald" panose="020B0604020202020204" charset="0"/>
                <a:cs typeface="Oswald" panose="020B0604020202020204" charset="0"/>
              </a:rPr>
              <a:t>có</a:t>
            </a:r>
            <a:r>
              <a:rPr lang="en-US" dirty="0">
                <a:latin typeface="Oswald" panose="020B0604020202020204" charset="0"/>
                <a:cs typeface="Oswald" panose="020B0604020202020204" charset="0"/>
              </a:rPr>
              <a:t> </a:t>
            </a:r>
            <a:r>
              <a:rPr lang="en-US" dirty="0" err="1">
                <a:latin typeface="Oswald" panose="020B0604020202020204" charset="0"/>
                <a:cs typeface="Oswald" panose="020B0604020202020204" charset="0"/>
              </a:rPr>
              <a:t>thể</a:t>
            </a:r>
            <a:r>
              <a:rPr lang="en-US" dirty="0">
                <a:latin typeface="Oswald" panose="020B0604020202020204" charset="0"/>
                <a:cs typeface="Oswald" panose="020B0604020202020204" charset="0"/>
              </a:rPr>
              <a:t> </a:t>
            </a:r>
            <a:r>
              <a:rPr lang="en-US" dirty="0" err="1">
                <a:latin typeface="Oswald" panose="020B0604020202020204" charset="0"/>
                <a:cs typeface="Oswald" panose="020B0604020202020204" charset="0"/>
              </a:rPr>
              <a:t>nói</a:t>
            </a:r>
            <a:r>
              <a:rPr lang="en-US" dirty="0">
                <a:latin typeface="Oswald" panose="020B0604020202020204" charset="0"/>
                <a:cs typeface="Oswald" panose="020B0604020202020204" charset="0"/>
              </a:rPr>
              <a:t> </a:t>
            </a:r>
            <a:r>
              <a:rPr lang="en-US" dirty="0" err="1">
                <a:latin typeface="Oswald" panose="020B0604020202020204" charset="0"/>
                <a:cs typeface="Oswald" panose="020B0604020202020204" charset="0"/>
              </a:rPr>
              <a:t>được</a:t>
            </a:r>
            <a:r>
              <a:rPr lang="en-US" dirty="0">
                <a:latin typeface="Oswald" panose="020B0604020202020204" charset="0"/>
                <a:cs typeface="Oswald" panose="020B0604020202020204" charset="0"/>
              </a:rPr>
              <a:t> </a:t>
            </a:r>
            <a:r>
              <a:rPr lang="en-US" dirty="0" err="1">
                <a:latin typeface="Oswald" panose="020B0604020202020204" charset="0"/>
                <a:cs typeface="Oswald" panose="020B0604020202020204" charset="0"/>
              </a:rPr>
              <a:t>ưa</a:t>
            </a:r>
            <a:r>
              <a:rPr lang="en-US" dirty="0">
                <a:latin typeface="Oswald" panose="020B0604020202020204" charset="0"/>
                <a:cs typeface="Oswald" panose="020B0604020202020204" charset="0"/>
              </a:rPr>
              <a:t> </a:t>
            </a:r>
            <a:r>
              <a:rPr lang="en-US" dirty="0" err="1">
                <a:latin typeface="Oswald" panose="020B0604020202020204" charset="0"/>
                <a:cs typeface="Oswald" panose="020B0604020202020204" charset="0"/>
              </a:rPr>
              <a:t>chuộc</a:t>
            </a:r>
            <a:r>
              <a:rPr lang="en-US" dirty="0">
                <a:latin typeface="Oswald" panose="020B0604020202020204" charset="0"/>
                <a:cs typeface="Oswald" panose="020B0604020202020204" charset="0"/>
              </a:rPr>
              <a:t> </a:t>
            </a:r>
            <a:r>
              <a:rPr lang="en-US" dirty="0" err="1">
                <a:latin typeface="Oswald" panose="020B0604020202020204" charset="0"/>
                <a:cs typeface="Oswald" panose="020B0604020202020204" charset="0"/>
              </a:rPr>
              <a:t>và</a:t>
            </a:r>
            <a:r>
              <a:rPr lang="en-US" dirty="0">
                <a:latin typeface="Oswald" panose="020B0604020202020204" charset="0"/>
                <a:cs typeface="Oswald" panose="020B0604020202020204" charset="0"/>
              </a:rPr>
              <a:t> </a:t>
            </a:r>
            <a:r>
              <a:rPr lang="en-US" dirty="0" err="1">
                <a:latin typeface="Oswald" panose="020B0604020202020204" charset="0"/>
                <a:cs typeface="Oswald" panose="020B0604020202020204" charset="0"/>
              </a:rPr>
              <a:t>được</a:t>
            </a:r>
            <a:r>
              <a:rPr lang="en-US" dirty="0">
                <a:latin typeface="Oswald" panose="020B0604020202020204" charset="0"/>
                <a:cs typeface="Oswald" panose="020B0604020202020204" charset="0"/>
              </a:rPr>
              <a:t> </a:t>
            </a:r>
            <a:r>
              <a:rPr lang="en-US" dirty="0" err="1">
                <a:latin typeface="Oswald" panose="020B0604020202020204" charset="0"/>
                <a:cs typeface="Oswald" panose="020B0604020202020204" charset="0"/>
              </a:rPr>
              <a:t>cộng</a:t>
            </a:r>
            <a:r>
              <a:rPr lang="en-US" dirty="0">
                <a:latin typeface="Oswald" panose="020B0604020202020204" charset="0"/>
                <a:cs typeface="Oswald" panose="020B0604020202020204" charset="0"/>
              </a:rPr>
              <a:t> </a:t>
            </a:r>
            <a:r>
              <a:rPr lang="en-US" dirty="0" err="1">
                <a:latin typeface="Oswald" panose="020B0604020202020204" charset="0"/>
                <a:cs typeface="Oswald" panose="020B0604020202020204" charset="0"/>
              </a:rPr>
              <a:t>đồng</a:t>
            </a:r>
            <a:r>
              <a:rPr lang="en-US" dirty="0">
                <a:latin typeface="Oswald" panose="020B0604020202020204" charset="0"/>
                <a:cs typeface="Oswald" panose="020B0604020202020204" charset="0"/>
              </a:rPr>
              <a:t> </a:t>
            </a:r>
            <a:r>
              <a:rPr lang="en-US" dirty="0" err="1">
                <a:latin typeface="Oswald" panose="020B0604020202020204" charset="0"/>
                <a:cs typeface="Oswald" panose="020B0604020202020204" charset="0"/>
              </a:rPr>
              <a:t>sử</a:t>
            </a:r>
            <a:r>
              <a:rPr lang="en-US" dirty="0">
                <a:latin typeface="Oswald" panose="020B0604020202020204" charset="0"/>
                <a:cs typeface="Oswald" panose="020B0604020202020204" charset="0"/>
              </a:rPr>
              <a:t> </a:t>
            </a:r>
            <a:r>
              <a:rPr lang="en-US" dirty="0" err="1">
                <a:latin typeface="Oswald" panose="020B0604020202020204" charset="0"/>
                <a:cs typeface="Oswald" panose="020B0604020202020204" charset="0"/>
              </a:rPr>
              <a:t>dụng</a:t>
            </a:r>
            <a:r>
              <a:rPr lang="en-US" dirty="0">
                <a:latin typeface="Oswald" panose="020B0604020202020204" charset="0"/>
                <a:cs typeface="Oswald" panose="020B0604020202020204" charset="0"/>
              </a:rPr>
              <a:t> </a:t>
            </a:r>
            <a:r>
              <a:rPr lang="en-US" dirty="0" err="1">
                <a:latin typeface="Oswald" panose="020B0604020202020204" charset="0"/>
                <a:cs typeface="Oswald" panose="020B0604020202020204" charset="0"/>
              </a:rPr>
              <a:t>nhiều</a:t>
            </a:r>
            <a:r>
              <a:rPr lang="en-US" dirty="0">
                <a:latin typeface="Oswald" panose="020B0604020202020204" charset="0"/>
                <a:cs typeface="Oswald" panose="020B0604020202020204" charset="0"/>
              </a:rPr>
              <a:t> </a:t>
            </a:r>
            <a:r>
              <a:rPr lang="en-US" dirty="0" err="1">
                <a:latin typeface="Oswald" panose="020B0604020202020204" charset="0"/>
                <a:cs typeface="Oswald" panose="020B0604020202020204" charset="0"/>
              </a:rPr>
              <a:t>nhất</a:t>
            </a:r>
            <a:r>
              <a:rPr lang="en-US" dirty="0">
                <a:latin typeface="Oswald" panose="020B0604020202020204" charset="0"/>
                <a:cs typeface="Oswald" panose="020B0604020202020204" charset="0"/>
              </a:rPr>
              <a:t> </a:t>
            </a:r>
            <a:r>
              <a:rPr lang="en-US" dirty="0" err="1">
                <a:latin typeface="Oswald" panose="020B0604020202020204" charset="0"/>
                <a:cs typeface="Oswald" panose="020B0604020202020204" charset="0"/>
              </a:rPr>
              <a:t>khi</a:t>
            </a:r>
            <a:r>
              <a:rPr lang="en-US" dirty="0">
                <a:latin typeface="Oswald" panose="020B0604020202020204" charset="0"/>
                <a:cs typeface="Oswald" panose="020B0604020202020204" charset="0"/>
              </a:rPr>
              <a:t> </a:t>
            </a:r>
            <a:r>
              <a:rPr lang="en-US" dirty="0" err="1">
                <a:latin typeface="Oswald" panose="020B0604020202020204" charset="0"/>
                <a:cs typeface="Oswald" panose="020B0604020202020204" charset="0"/>
              </a:rPr>
              <a:t>phát</a:t>
            </a:r>
            <a:r>
              <a:rPr lang="en-US" dirty="0">
                <a:latin typeface="Oswald" panose="020B0604020202020204" charset="0"/>
                <a:cs typeface="Oswald" panose="020B0604020202020204" charset="0"/>
              </a:rPr>
              <a:t> </a:t>
            </a:r>
            <a:r>
              <a:rPr lang="en-US" dirty="0" err="1">
                <a:latin typeface="Oswald" panose="020B0604020202020204" charset="0"/>
                <a:cs typeface="Oswald" panose="020B0604020202020204" charset="0"/>
              </a:rPr>
              <a:t>triển</a:t>
            </a:r>
            <a:r>
              <a:rPr lang="en-US" dirty="0">
                <a:latin typeface="Oswald" panose="020B0604020202020204" charset="0"/>
                <a:cs typeface="Oswald" panose="020B0604020202020204" charset="0"/>
              </a:rPr>
              <a:t> web </a:t>
            </a:r>
            <a:r>
              <a:rPr lang="en-US" dirty="0" err="1">
                <a:latin typeface="Oswald" panose="020B0604020202020204" charset="0"/>
                <a:cs typeface="Oswald" panose="020B0604020202020204" charset="0"/>
              </a:rPr>
              <a:t>với</a:t>
            </a:r>
            <a:r>
              <a:rPr lang="en-US" dirty="0">
                <a:latin typeface="Oswald" panose="020B0604020202020204" charset="0"/>
                <a:cs typeface="Oswald" panose="020B0604020202020204" charset="0"/>
              </a:rPr>
              <a:t> PHP. </a:t>
            </a:r>
          </a:p>
        </p:txBody>
      </p:sp>
      <p:sp>
        <p:nvSpPr>
          <p:cNvPr id="4" name="Rectangle 3"/>
          <p:cNvSpPr/>
          <p:nvPr/>
        </p:nvSpPr>
        <p:spPr>
          <a:xfrm>
            <a:off x="554636" y="482735"/>
            <a:ext cx="1154243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100" b="1" dirty="0" err="1" smtClean="0">
                <a:latin typeface="Oswald" panose="020B0604020202020204" charset="0"/>
                <a:sym typeface="Work Sans"/>
              </a:rPr>
              <a:t>Laravel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6F278A2-158F-4764-B95C-9A7DA55F60E2}"/>
              </a:ext>
            </a:extLst>
          </p:cNvPr>
          <p:cNvPicPr>
            <a:picLocks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143593" y="2623279"/>
            <a:ext cx="4909280" cy="2133952"/>
          </a:xfrm>
          <a:prstGeom prst="rect">
            <a:avLst/>
          </a:prstGeom>
          <a:noFill/>
          <a:ln>
            <a:noFill/>
            <a:prstDash/>
          </a:ln>
        </p:spPr>
      </p:pic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600" smtClean="0">
                <a:latin typeface="Oswald" panose="020B0604020202020204" charset="0"/>
                <a:cs typeface="Oswald" panose="020B0604020202020204" charset="0"/>
              </a:rPr>
              <a:t>17</a:t>
            </a:fld>
            <a:endParaRPr lang="en" dirty="0">
              <a:latin typeface="Oswald" panose="020B0604020202020204" charset="0"/>
              <a:cs typeface="Oswald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2674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72000" y="489252"/>
            <a:ext cx="1371600" cy="566791"/>
          </a:xfrm>
        </p:spPr>
        <p:txBody>
          <a:bodyPr>
            <a:normAutofit/>
          </a:bodyPr>
          <a:lstStyle/>
          <a:p>
            <a:r>
              <a:rPr lang="en-US" sz="2100" dirty="0">
                <a:latin typeface="Oswald" panose="020B0604020202020204" charset="0"/>
              </a:rPr>
              <a:t>MySQL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0" y="2312988"/>
            <a:ext cx="7407275" cy="2003425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sz="1950" dirty="0"/>
          </a:p>
          <a:p>
            <a:pPr marL="0" indent="0">
              <a:buNone/>
            </a:pPr>
            <a:r>
              <a:rPr lang="vi-VN" dirty="0"/>
              <a:t> 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72000" y="997036"/>
            <a:ext cx="8394682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 smtClean="0">
                <a:latin typeface="Oswald" panose="020B0604020202020204" charset="0"/>
                <a:cs typeface="Oswald" panose="020B0604020202020204" charset="0"/>
              </a:rPr>
              <a:t>MySQL </a:t>
            </a:r>
            <a:r>
              <a:rPr lang="en-US" sz="2100" dirty="0" err="1" smtClean="0">
                <a:latin typeface="Oswald" panose="020B0604020202020204" charset="0"/>
                <a:cs typeface="Oswald" panose="020B0604020202020204" charset="0"/>
              </a:rPr>
              <a:t>là</a:t>
            </a:r>
            <a:r>
              <a:rPr lang="en-US" sz="2100" dirty="0" smtClean="0">
                <a:latin typeface="Oswald" panose="020B0604020202020204" charset="0"/>
                <a:cs typeface="Oswald" panose="020B0604020202020204" charset="0"/>
              </a:rPr>
              <a:t> </a:t>
            </a:r>
            <a:r>
              <a:rPr lang="en-US" sz="2100" dirty="0" err="1" smtClean="0">
                <a:latin typeface="Oswald" panose="020B0604020202020204" charset="0"/>
                <a:cs typeface="Oswald" panose="020B0604020202020204" charset="0"/>
              </a:rPr>
              <a:t>chương</a:t>
            </a:r>
            <a:r>
              <a:rPr lang="en-US" sz="2100" dirty="0" smtClean="0">
                <a:latin typeface="Oswald" panose="020B0604020202020204" charset="0"/>
                <a:cs typeface="Oswald" panose="020B0604020202020204" charset="0"/>
              </a:rPr>
              <a:t> </a:t>
            </a:r>
            <a:r>
              <a:rPr lang="en-US" sz="2100" dirty="0" err="1" smtClean="0">
                <a:latin typeface="Oswald" panose="020B0604020202020204" charset="0"/>
                <a:cs typeface="Oswald" panose="020B0604020202020204" charset="0"/>
              </a:rPr>
              <a:t>trình</a:t>
            </a:r>
            <a:r>
              <a:rPr lang="en-US" sz="2100" dirty="0" smtClean="0">
                <a:latin typeface="Oswald" panose="020B0604020202020204" charset="0"/>
                <a:cs typeface="Oswald" panose="020B0604020202020204" charset="0"/>
              </a:rPr>
              <a:t> </a:t>
            </a:r>
            <a:r>
              <a:rPr lang="en-US" sz="2100" dirty="0" err="1" smtClean="0">
                <a:latin typeface="Oswald" panose="020B0604020202020204" charset="0"/>
                <a:cs typeface="Oswald" panose="020B0604020202020204" charset="0"/>
              </a:rPr>
              <a:t>dùng</a:t>
            </a:r>
            <a:r>
              <a:rPr lang="en-US" sz="2100" dirty="0" smtClean="0">
                <a:latin typeface="Oswald" panose="020B0604020202020204" charset="0"/>
                <a:cs typeface="Oswald" panose="020B0604020202020204" charset="0"/>
              </a:rPr>
              <a:t> </a:t>
            </a:r>
            <a:r>
              <a:rPr lang="en-US" sz="2100" dirty="0" err="1" smtClean="0">
                <a:latin typeface="Oswald" panose="020B0604020202020204" charset="0"/>
                <a:cs typeface="Oswald" panose="020B0604020202020204" charset="0"/>
              </a:rPr>
              <a:t>để</a:t>
            </a:r>
            <a:r>
              <a:rPr lang="en-US" sz="2100" dirty="0" smtClean="0">
                <a:latin typeface="Oswald" panose="020B0604020202020204" charset="0"/>
                <a:cs typeface="Oswald" panose="020B0604020202020204" charset="0"/>
              </a:rPr>
              <a:t> </a:t>
            </a:r>
            <a:r>
              <a:rPr lang="en-US" sz="2100" dirty="0" err="1" smtClean="0">
                <a:latin typeface="Oswald" panose="020B0604020202020204" charset="0"/>
                <a:cs typeface="Oswald" panose="020B0604020202020204" charset="0"/>
              </a:rPr>
              <a:t>quản</a:t>
            </a:r>
            <a:r>
              <a:rPr lang="en-US" sz="2100" dirty="0" smtClean="0">
                <a:latin typeface="Oswald" panose="020B0604020202020204" charset="0"/>
                <a:cs typeface="Oswald" panose="020B0604020202020204" charset="0"/>
              </a:rPr>
              <a:t> </a:t>
            </a:r>
            <a:r>
              <a:rPr lang="en-US" sz="2100" dirty="0" err="1" smtClean="0">
                <a:latin typeface="Oswald" panose="020B0604020202020204" charset="0"/>
                <a:cs typeface="Oswald" panose="020B0604020202020204" charset="0"/>
              </a:rPr>
              <a:t>lý</a:t>
            </a:r>
            <a:r>
              <a:rPr lang="en-US" sz="2100" dirty="0" smtClean="0">
                <a:latin typeface="Oswald" panose="020B0604020202020204" charset="0"/>
                <a:cs typeface="Oswald" panose="020B0604020202020204" charset="0"/>
              </a:rPr>
              <a:t> </a:t>
            </a:r>
            <a:r>
              <a:rPr lang="en-US" sz="2100" dirty="0" err="1" smtClean="0">
                <a:latin typeface="Oswald" panose="020B0604020202020204" charset="0"/>
                <a:cs typeface="Oswald" panose="020B0604020202020204" charset="0"/>
                <a:hlinkClick r:id="rId2"/>
              </a:rPr>
              <a:t>hệ</a:t>
            </a:r>
            <a:r>
              <a:rPr lang="en-US" sz="2100" dirty="0" smtClean="0">
                <a:latin typeface="Oswald" panose="020B0604020202020204" charset="0"/>
                <a:cs typeface="Oswald" panose="020B0604020202020204" charset="0"/>
                <a:hlinkClick r:id="rId2"/>
              </a:rPr>
              <a:t> </a:t>
            </a:r>
            <a:r>
              <a:rPr lang="en-US" sz="2100" dirty="0" err="1" smtClean="0">
                <a:latin typeface="Oswald" panose="020B0604020202020204" charset="0"/>
                <a:cs typeface="Oswald" panose="020B0604020202020204" charset="0"/>
                <a:hlinkClick r:id="rId2"/>
              </a:rPr>
              <a:t>thống</a:t>
            </a:r>
            <a:r>
              <a:rPr lang="en-US" sz="2100" dirty="0" smtClean="0">
                <a:latin typeface="Oswald" panose="020B0604020202020204" charset="0"/>
                <a:cs typeface="Oswald" panose="020B0604020202020204" charset="0"/>
                <a:hlinkClick r:id="rId2"/>
              </a:rPr>
              <a:t> </a:t>
            </a:r>
            <a:r>
              <a:rPr lang="en-US" sz="2100" dirty="0" err="1" smtClean="0">
                <a:latin typeface="Oswald" panose="020B0604020202020204" charset="0"/>
                <a:cs typeface="Oswald" panose="020B0604020202020204" charset="0"/>
                <a:hlinkClick r:id="rId2"/>
              </a:rPr>
              <a:t>cơ</a:t>
            </a:r>
            <a:r>
              <a:rPr lang="en-US" sz="2100" dirty="0" smtClean="0">
                <a:latin typeface="Oswald" panose="020B0604020202020204" charset="0"/>
                <a:cs typeface="Oswald" panose="020B0604020202020204" charset="0"/>
                <a:hlinkClick r:id="rId2"/>
              </a:rPr>
              <a:t> </a:t>
            </a:r>
            <a:r>
              <a:rPr lang="en-US" sz="2100" dirty="0" err="1" smtClean="0">
                <a:latin typeface="Oswald" panose="020B0604020202020204" charset="0"/>
                <a:cs typeface="Oswald" panose="020B0604020202020204" charset="0"/>
                <a:hlinkClick r:id="rId2"/>
              </a:rPr>
              <a:t>sở</a:t>
            </a:r>
            <a:r>
              <a:rPr lang="en-US" sz="2100" dirty="0" smtClean="0">
                <a:latin typeface="Oswald" panose="020B0604020202020204" charset="0"/>
                <a:cs typeface="Oswald" panose="020B0604020202020204" charset="0"/>
                <a:hlinkClick r:id="rId2"/>
              </a:rPr>
              <a:t> </a:t>
            </a:r>
            <a:r>
              <a:rPr lang="en-US" sz="2100" dirty="0" err="1" smtClean="0">
                <a:latin typeface="Oswald" panose="020B0604020202020204" charset="0"/>
                <a:cs typeface="Oswald" panose="020B0604020202020204" charset="0"/>
                <a:hlinkClick r:id="rId2"/>
              </a:rPr>
              <a:t>dữ</a:t>
            </a:r>
            <a:r>
              <a:rPr lang="en-US" sz="2100" dirty="0" smtClean="0">
                <a:latin typeface="Oswald" panose="020B0604020202020204" charset="0"/>
                <a:cs typeface="Oswald" panose="020B0604020202020204" charset="0"/>
                <a:hlinkClick r:id="rId2"/>
              </a:rPr>
              <a:t> </a:t>
            </a:r>
            <a:r>
              <a:rPr lang="en-US" sz="2100" dirty="0" err="1" smtClean="0">
                <a:latin typeface="Oswald" panose="020B0604020202020204" charset="0"/>
                <a:cs typeface="Oswald" panose="020B0604020202020204" charset="0"/>
                <a:hlinkClick r:id="rId2"/>
              </a:rPr>
              <a:t>liệu</a:t>
            </a:r>
            <a:r>
              <a:rPr lang="en-US" sz="2100" dirty="0" smtClean="0">
                <a:latin typeface="Oswald" panose="020B0604020202020204" charset="0"/>
                <a:cs typeface="Oswald" panose="020B0604020202020204" charset="0"/>
              </a:rPr>
              <a:t> (CSDL), </a:t>
            </a:r>
            <a:r>
              <a:rPr lang="en-US" sz="2100" dirty="0" err="1" smtClean="0">
                <a:latin typeface="Oswald" panose="020B0604020202020204" charset="0"/>
                <a:cs typeface="Oswald" panose="020B0604020202020204" charset="0"/>
              </a:rPr>
              <a:t>trong</a:t>
            </a:r>
            <a:r>
              <a:rPr lang="en-US" sz="2100" dirty="0" smtClean="0">
                <a:latin typeface="Oswald" panose="020B0604020202020204" charset="0"/>
                <a:cs typeface="Oswald" panose="020B0604020202020204" charset="0"/>
              </a:rPr>
              <a:t> </a:t>
            </a:r>
            <a:r>
              <a:rPr lang="en-US" sz="2100" dirty="0" err="1" smtClean="0">
                <a:latin typeface="Oswald" panose="020B0604020202020204" charset="0"/>
                <a:cs typeface="Oswald" panose="020B0604020202020204" charset="0"/>
              </a:rPr>
              <a:t>đó</a:t>
            </a:r>
            <a:r>
              <a:rPr lang="en-US" sz="2100" dirty="0" smtClean="0">
                <a:latin typeface="Oswald" panose="020B0604020202020204" charset="0"/>
                <a:cs typeface="Oswald" panose="020B0604020202020204" charset="0"/>
              </a:rPr>
              <a:t> CSDL </a:t>
            </a:r>
            <a:r>
              <a:rPr lang="en-US" sz="2100" dirty="0" err="1" smtClean="0">
                <a:latin typeface="Oswald" panose="020B0604020202020204" charset="0"/>
                <a:cs typeface="Oswald" panose="020B0604020202020204" charset="0"/>
              </a:rPr>
              <a:t>là</a:t>
            </a:r>
            <a:r>
              <a:rPr lang="en-US" sz="2100" dirty="0" smtClean="0">
                <a:latin typeface="Oswald" panose="020B0604020202020204" charset="0"/>
                <a:cs typeface="Oswald" panose="020B0604020202020204" charset="0"/>
              </a:rPr>
              <a:t> </a:t>
            </a:r>
            <a:r>
              <a:rPr lang="en-US" sz="2100" dirty="0" err="1" smtClean="0">
                <a:latin typeface="Oswald" panose="020B0604020202020204" charset="0"/>
                <a:cs typeface="Oswald" panose="020B0604020202020204" charset="0"/>
              </a:rPr>
              <a:t>một</a:t>
            </a:r>
            <a:r>
              <a:rPr lang="en-US" sz="2100" dirty="0" smtClean="0">
                <a:latin typeface="Oswald" panose="020B0604020202020204" charset="0"/>
                <a:cs typeface="Oswald" panose="020B0604020202020204" charset="0"/>
              </a:rPr>
              <a:t> </a:t>
            </a:r>
            <a:r>
              <a:rPr lang="en-US" sz="2100" dirty="0" err="1" smtClean="0">
                <a:latin typeface="Oswald" panose="020B0604020202020204" charset="0"/>
                <a:cs typeface="Oswald" panose="020B0604020202020204" charset="0"/>
              </a:rPr>
              <a:t>hệ</a:t>
            </a:r>
            <a:r>
              <a:rPr lang="en-US" sz="2100" dirty="0" smtClean="0">
                <a:latin typeface="Oswald" panose="020B0604020202020204" charset="0"/>
                <a:cs typeface="Oswald" panose="020B0604020202020204" charset="0"/>
              </a:rPr>
              <a:t> </a:t>
            </a:r>
            <a:r>
              <a:rPr lang="en-US" sz="2100" dirty="0" err="1" smtClean="0">
                <a:latin typeface="Oswald" panose="020B0604020202020204" charset="0"/>
                <a:cs typeface="Oswald" panose="020B0604020202020204" charset="0"/>
              </a:rPr>
              <a:t>thống</a:t>
            </a:r>
            <a:r>
              <a:rPr lang="en-US" sz="2100" dirty="0" smtClean="0">
                <a:latin typeface="Oswald" panose="020B0604020202020204" charset="0"/>
                <a:cs typeface="Oswald" panose="020B0604020202020204" charset="0"/>
              </a:rPr>
              <a:t> </a:t>
            </a:r>
            <a:r>
              <a:rPr lang="en-US" sz="2100" dirty="0" err="1" smtClean="0">
                <a:latin typeface="Oswald" panose="020B0604020202020204" charset="0"/>
                <a:cs typeface="Oswald" panose="020B0604020202020204" charset="0"/>
              </a:rPr>
              <a:t>lưu</a:t>
            </a:r>
            <a:r>
              <a:rPr lang="en-US" sz="2100" dirty="0" smtClean="0">
                <a:latin typeface="Oswald" panose="020B0604020202020204" charset="0"/>
                <a:cs typeface="Oswald" panose="020B0604020202020204" charset="0"/>
              </a:rPr>
              <a:t> </a:t>
            </a:r>
            <a:r>
              <a:rPr lang="en-US" sz="2100" dirty="0" err="1" smtClean="0">
                <a:latin typeface="Oswald" panose="020B0604020202020204" charset="0"/>
                <a:cs typeface="Oswald" panose="020B0604020202020204" charset="0"/>
              </a:rPr>
              <a:t>trữ</a:t>
            </a:r>
            <a:r>
              <a:rPr lang="en-US" sz="2100" dirty="0" smtClean="0">
                <a:latin typeface="Oswald" panose="020B0604020202020204" charset="0"/>
                <a:cs typeface="Oswald" panose="020B0604020202020204" charset="0"/>
              </a:rPr>
              <a:t> </a:t>
            </a:r>
            <a:r>
              <a:rPr lang="en-US" sz="2100" dirty="0" err="1" smtClean="0">
                <a:latin typeface="Oswald" panose="020B0604020202020204" charset="0"/>
                <a:cs typeface="Oswald" panose="020B0604020202020204" charset="0"/>
              </a:rPr>
              <a:t>thông</a:t>
            </a:r>
            <a:r>
              <a:rPr lang="en-US" sz="2100" dirty="0" smtClean="0">
                <a:latin typeface="Oswald" panose="020B0604020202020204" charset="0"/>
                <a:cs typeface="Oswald" panose="020B0604020202020204" charset="0"/>
              </a:rPr>
              <a:t> tin. </a:t>
            </a:r>
            <a:r>
              <a:rPr lang="en-US" sz="2100" dirty="0" err="1" smtClean="0">
                <a:latin typeface="Oswald" panose="020B0604020202020204" charset="0"/>
                <a:cs typeface="Oswald" panose="020B0604020202020204" charset="0"/>
              </a:rPr>
              <a:t>được</a:t>
            </a:r>
            <a:r>
              <a:rPr lang="en-US" sz="2100" dirty="0" smtClean="0">
                <a:latin typeface="Oswald" panose="020B0604020202020204" charset="0"/>
                <a:cs typeface="Oswald" panose="020B0604020202020204" charset="0"/>
              </a:rPr>
              <a:t> </a:t>
            </a:r>
            <a:r>
              <a:rPr lang="en-US" sz="2100" dirty="0" err="1" smtClean="0">
                <a:latin typeface="Oswald" panose="020B0604020202020204" charset="0"/>
                <a:cs typeface="Oswald" panose="020B0604020202020204" charset="0"/>
              </a:rPr>
              <a:t>sắp</a:t>
            </a:r>
            <a:r>
              <a:rPr lang="en-US" sz="2100" dirty="0" smtClean="0">
                <a:latin typeface="Oswald" panose="020B0604020202020204" charset="0"/>
                <a:cs typeface="Oswald" panose="020B0604020202020204" charset="0"/>
              </a:rPr>
              <a:t> </a:t>
            </a:r>
            <a:r>
              <a:rPr lang="en-US" sz="2100" dirty="0" err="1" smtClean="0">
                <a:latin typeface="Oswald" panose="020B0604020202020204" charset="0"/>
                <a:cs typeface="Oswald" panose="020B0604020202020204" charset="0"/>
              </a:rPr>
              <a:t>xếp</a:t>
            </a:r>
            <a:r>
              <a:rPr lang="en-US" sz="2100" dirty="0" smtClean="0">
                <a:latin typeface="Oswald" panose="020B0604020202020204" charset="0"/>
                <a:cs typeface="Oswald" panose="020B0604020202020204" charset="0"/>
              </a:rPr>
              <a:t> </a:t>
            </a:r>
            <a:r>
              <a:rPr lang="en-US" sz="2100" dirty="0" err="1" smtClean="0">
                <a:latin typeface="Oswald" panose="020B0604020202020204" charset="0"/>
                <a:cs typeface="Oswald" panose="020B0604020202020204" charset="0"/>
              </a:rPr>
              <a:t>rõ</a:t>
            </a:r>
            <a:r>
              <a:rPr lang="en-US" sz="2100" dirty="0" smtClean="0">
                <a:latin typeface="Oswald" panose="020B0604020202020204" charset="0"/>
                <a:cs typeface="Oswald" panose="020B0604020202020204" charset="0"/>
              </a:rPr>
              <a:t> </a:t>
            </a:r>
            <a:r>
              <a:rPr lang="en-US" sz="2100" dirty="0" err="1" smtClean="0">
                <a:latin typeface="Oswald" panose="020B0604020202020204" charset="0"/>
                <a:cs typeface="Oswald" panose="020B0604020202020204" charset="0"/>
              </a:rPr>
              <a:t>ràng</a:t>
            </a:r>
            <a:r>
              <a:rPr lang="en-US" sz="2100" dirty="0" smtClean="0">
                <a:latin typeface="Oswald" panose="020B0604020202020204" charset="0"/>
                <a:cs typeface="Oswald" panose="020B0604020202020204" charset="0"/>
              </a:rPr>
              <a:t>, </a:t>
            </a:r>
            <a:r>
              <a:rPr lang="en-US" sz="2100" dirty="0" err="1" smtClean="0">
                <a:latin typeface="Oswald" panose="020B0604020202020204" charset="0"/>
                <a:cs typeface="Oswald" panose="020B0604020202020204" charset="0"/>
              </a:rPr>
              <a:t>phân</a:t>
            </a:r>
            <a:r>
              <a:rPr lang="en-US" sz="2100" dirty="0" smtClean="0">
                <a:latin typeface="Oswald" panose="020B0604020202020204" charset="0"/>
                <a:cs typeface="Oswald" panose="020B0604020202020204" charset="0"/>
              </a:rPr>
              <a:t> </a:t>
            </a:r>
            <a:r>
              <a:rPr lang="en-US" sz="2100" dirty="0" err="1" smtClean="0">
                <a:latin typeface="Oswald" panose="020B0604020202020204" charset="0"/>
                <a:cs typeface="Oswald" panose="020B0604020202020204" charset="0"/>
              </a:rPr>
              <a:t>lớp</a:t>
            </a:r>
            <a:r>
              <a:rPr lang="en-US" sz="2100" dirty="0" smtClean="0">
                <a:latin typeface="Oswald" panose="020B0604020202020204" charset="0"/>
                <a:cs typeface="Oswald" panose="020B0604020202020204" charset="0"/>
              </a:rPr>
              <a:t> </a:t>
            </a:r>
            <a:r>
              <a:rPr lang="en-US" sz="2100" dirty="0" err="1" smtClean="0">
                <a:latin typeface="Oswald" panose="020B0604020202020204" charset="0"/>
                <a:cs typeface="Oswald" panose="020B0604020202020204" charset="0"/>
              </a:rPr>
              <a:t>ngăn</a:t>
            </a:r>
            <a:r>
              <a:rPr lang="en-US" sz="2100" dirty="0" smtClean="0">
                <a:latin typeface="Oswald" panose="020B0604020202020204" charset="0"/>
                <a:cs typeface="Oswald" panose="020B0604020202020204" charset="0"/>
              </a:rPr>
              <a:t> </a:t>
            </a:r>
            <a:r>
              <a:rPr lang="en-US" sz="2100" dirty="0" err="1" smtClean="0">
                <a:latin typeface="Oswald" panose="020B0604020202020204" charset="0"/>
                <a:cs typeface="Oswald" panose="020B0604020202020204" charset="0"/>
              </a:rPr>
              <a:t>nắp</a:t>
            </a:r>
            <a:r>
              <a:rPr lang="en-US" sz="2100" dirty="0" smtClean="0">
                <a:latin typeface="Oswald" panose="020B0604020202020204" charset="0"/>
                <a:cs typeface="Oswald" panose="020B0604020202020204" charset="0"/>
              </a:rPr>
              <a:t> </a:t>
            </a:r>
            <a:r>
              <a:rPr lang="en-US" sz="2100" dirty="0" err="1" smtClean="0">
                <a:latin typeface="Oswald" panose="020B0604020202020204" charset="0"/>
                <a:cs typeface="Oswald" panose="020B0604020202020204" charset="0"/>
              </a:rPr>
              <a:t>những</a:t>
            </a:r>
            <a:r>
              <a:rPr lang="en-US" sz="2100" dirty="0" smtClean="0">
                <a:latin typeface="Oswald" panose="020B0604020202020204" charset="0"/>
                <a:cs typeface="Oswald" panose="020B0604020202020204" charset="0"/>
              </a:rPr>
              <a:t> </a:t>
            </a:r>
            <a:r>
              <a:rPr lang="en-US" sz="2100" dirty="0" err="1" smtClean="0">
                <a:latin typeface="Oswald" panose="020B0604020202020204" charset="0"/>
                <a:cs typeface="Oswald" panose="020B0604020202020204" charset="0"/>
              </a:rPr>
              <a:t>thông</a:t>
            </a:r>
            <a:r>
              <a:rPr lang="en-US" sz="2100" dirty="0" smtClean="0">
                <a:latin typeface="Oswald" panose="020B0604020202020204" charset="0"/>
                <a:cs typeface="Oswald" panose="020B0604020202020204" charset="0"/>
              </a:rPr>
              <a:t> tin </a:t>
            </a:r>
            <a:r>
              <a:rPr lang="en-US" sz="2100" dirty="0" err="1" smtClean="0">
                <a:latin typeface="Oswald" panose="020B0604020202020204" charset="0"/>
                <a:cs typeface="Oswald" panose="020B0604020202020204" charset="0"/>
              </a:rPr>
              <a:t>mà</a:t>
            </a:r>
            <a:r>
              <a:rPr lang="en-US" sz="2100" dirty="0" smtClean="0">
                <a:latin typeface="Oswald" panose="020B0604020202020204" charset="0"/>
                <a:cs typeface="Oswald" panose="020B0604020202020204" charset="0"/>
              </a:rPr>
              <a:t> </a:t>
            </a:r>
            <a:r>
              <a:rPr lang="en-US" sz="2100" dirty="0" err="1" smtClean="0">
                <a:latin typeface="Oswald" panose="020B0604020202020204" charset="0"/>
                <a:cs typeface="Oswald" panose="020B0604020202020204" charset="0"/>
              </a:rPr>
              <a:t>mình</a:t>
            </a:r>
            <a:r>
              <a:rPr lang="en-US" sz="2100" dirty="0" smtClean="0">
                <a:latin typeface="Oswald" panose="020B0604020202020204" charset="0"/>
                <a:cs typeface="Oswald" panose="020B0604020202020204" charset="0"/>
              </a:rPr>
              <a:t> </a:t>
            </a:r>
            <a:r>
              <a:rPr lang="en-US" sz="2100" dirty="0" err="1" smtClean="0">
                <a:latin typeface="Oswald" panose="020B0604020202020204" charset="0"/>
                <a:cs typeface="Oswald" panose="020B0604020202020204" charset="0"/>
              </a:rPr>
              <a:t>lưu</a:t>
            </a:r>
            <a:r>
              <a:rPr lang="en-US" sz="2100" dirty="0" smtClean="0">
                <a:latin typeface="Oswald" panose="020B0604020202020204" charset="0"/>
                <a:cs typeface="Oswald" panose="020B0604020202020204" charset="0"/>
              </a:rPr>
              <a:t> </a:t>
            </a:r>
            <a:r>
              <a:rPr lang="en-US" sz="2100" dirty="0" err="1" smtClean="0">
                <a:latin typeface="Oswald" panose="020B0604020202020204" charset="0"/>
                <a:cs typeface="Oswald" panose="020B0604020202020204" charset="0"/>
              </a:rPr>
              <a:t>trữ</a:t>
            </a:r>
            <a:r>
              <a:rPr lang="en-US" sz="2100" dirty="0" smtClean="0">
                <a:latin typeface="Oswald" panose="020B0604020202020204" charset="0"/>
                <a:cs typeface="Oswald" panose="020B0604020202020204" charset="0"/>
              </a:rPr>
              <a:t>.</a:t>
            </a:r>
            <a:endParaRPr lang="vi-VN" sz="2100" dirty="0">
              <a:latin typeface="Oswald" panose="020B0604020202020204" charset="0"/>
              <a:cs typeface="Oswald" panose="020B0604020202020204" charset="0"/>
            </a:endParaRPr>
          </a:p>
        </p:txBody>
      </p:sp>
      <p:pic>
        <p:nvPicPr>
          <p:cNvPr id="6" name="Picture 5" descr="mySQL cho phép người dùng mở rộng và có thể tùy chỉnh để thay đổi linh hoạt cấu trúc bên trong.">
            <a:extLst>
              <a:ext uri="{FF2B5EF4-FFF2-40B4-BE49-F238E27FC236}">
                <a16:creationId xmlns:a16="http://schemas.microsoft.com/office/drawing/2014/main" id="{E811BF02-90BE-48A2-B587-28BC69CBC976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1481820" y="2128603"/>
            <a:ext cx="6375042" cy="2642668"/>
          </a:xfrm>
          <a:prstGeom prst="rect">
            <a:avLst/>
          </a:prstGeom>
          <a:noFill/>
          <a:ln>
            <a:noFill/>
            <a:prstDash/>
          </a:ln>
        </p:spPr>
      </p:pic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600" smtClean="0">
                <a:latin typeface="Oswald" panose="020B0604020202020204" charset="0"/>
                <a:cs typeface="Oswald" panose="020B0604020202020204" charset="0"/>
              </a:rPr>
              <a:t>18</a:t>
            </a:fld>
            <a:endParaRPr lang="en" sz="1600" dirty="0">
              <a:latin typeface="Oswald" panose="020B0604020202020204" charset="0"/>
              <a:cs typeface="Oswald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9496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87181" y="658813"/>
            <a:ext cx="8656820" cy="240597"/>
          </a:xfrm>
        </p:spPr>
        <p:txBody>
          <a:bodyPr>
            <a:normAutofit fontScale="90000"/>
          </a:bodyPr>
          <a:lstStyle/>
          <a:p>
            <a:r>
              <a:rPr lang="en-US" sz="2100" dirty="0" err="1">
                <a:latin typeface="Oswald" panose="020B0604020202020204" charset="0"/>
              </a:rPr>
              <a:t>Kỹ</a:t>
            </a:r>
            <a:r>
              <a:rPr lang="en-US" sz="2100" dirty="0">
                <a:latin typeface="Oswald" panose="020B0604020202020204" charset="0"/>
              </a:rPr>
              <a:t> </a:t>
            </a:r>
            <a:r>
              <a:rPr lang="en-US" sz="2100" dirty="0" err="1">
                <a:latin typeface="Oswald" panose="020B0604020202020204" charset="0"/>
              </a:rPr>
              <a:t>thuật</a:t>
            </a:r>
            <a:r>
              <a:rPr lang="en-US" sz="2100" dirty="0">
                <a:latin typeface="Oswald" panose="020B0604020202020204" charset="0"/>
              </a:rPr>
              <a:t> </a:t>
            </a:r>
            <a:r>
              <a:rPr lang="en-US" sz="2100" dirty="0" err="1">
                <a:latin typeface="Oswald" panose="020B0604020202020204" charset="0"/>
              </a:rPr>
              <a:t>phân</a:t>
            </a:r>
            <a:r>
              <a:rPr lang="en-US" sz="2100" dirty="0">
                <a:latin typeface="Oswald" panose="020B0604020202020204" charset="0"/>
              </a:rPr>
              <a:t> </a:t>
            </a:r>
            <a:r>
              <a:rPr lang="en-US" sz="2100" dirty="0" err="1">
                <a:latin typeface="Oswald" panose="020B0604020202020204" charset="0"/>
              </a:rPr>
              <a:t>trang</a:t>
            </a:r>
            <a:endParaRPr lang="en-US" sz="2100" dirty="0">
              <a:latin typeface="Oswald" panose="020B060402020202020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607102" y="658813"/>
            <a:ext cx="7330190" cy="3657600"/>
          </a:xfrm>
        </p:spPr>
        <p:txBody>
          <a:bodyPr/>
          <a:lstStyle/>
          <a:p>
            <a:r>
              <a:rPr lang="en-US" dirty="0" err="1">
                <a:latin typeface="Oswald" panose="020B0604020202020204" charset="0"/>
                <a:cs typeface="Oswald" panose="020B0604020202020204" charset="0"/>
              </a:rPr>
              <a:t>Phân</a:t>
            </a:r>
            <a:r>
              <a:rPr lang="en-US" dirty="0">
                <a:latin typeface="Oswald" panose="020B0604020202020204" charset="0"/>
                <a:cs typeface="Oswald" panose="020B0604020202020204" charset="0"/>
              </a:rPr>
              <a:t> </a:t>
            </a:r>
            <a:r>
              <a:rPr lang="en-US" dirty="0" err="1">
                <a:latin typeface="Oswald" panose="020B0604020202020204" charset="0"/>
                <a:cs typeface="Oswald" panose="020B0604020202020204" charset="0"/>
              </a:rPr>
              <a:t>trang</a:t>
            </a:r>
            <a:r>
              <a:rPr lang="en-US" dirty="0">
                <a:latin typeface="Oswald" panose="020B0604020202020204" charset="0"/>
                <a:cs typeface="Oswald" panose="020B0604020202020204" charset="0"/>
              </a:rPr>
              <a:t> hay </a:t>
            </a:r>
            <a:r>
              <a:rPr lang="en-US" dirty="0" err="1">
                <a:latin typeface="Oswald" panose="020B0604020202020204" charset="0"/>
                <a:cs typeface="Oswald" panose="020B0604020202020204" charset="0"/>
              </a:rPr>
              <a:t>còn</a:t>
            </a:r>
            <a:r>
              <a:rPr lang="en-US" dirty="0">
                <a:latin typeface="Oswald" panose="020B0604020202020204" charset="0"/>
                <a:cs typeface="Oswald" panose="020B0604020202020204" charset="0"/>
              </a:rPr>
              <a:t> </a:t>
            </a:r>
            <a:r>
              <a:rPr lang="en-US" dirty="0" err="1">
                <a:latin typeface="Oswald" panose="020B0604020202020204" charset="0"/>
                <a:cs typeface="Oswald" panose="020B0604020202020204" charset="0"/>
              </a:rPr>
              <a:t>gọi</a:t>
            </a:r>
            <a:r>
              <a:rPr lang="en-US" dirty="0">
                <a:latin typeface="Oswald" panose="020B0604020202020204" charset="0"/>
                <a:cs typeface="Oswald" panose="020B0604020202020204" charset="0"/>
              </a:rPr>
              <a:t> </a:t>
            </a:r>
            <a:r>
              <a:rPr lang="en-US" dirty="0" err="1">
                <a:latin typeface="Oswald" panose="020B0604020202020204" charset="0"/>
                <a:cs typeface="Oswald" panose="020B0604020202020204" charset="0"/>
              </a:rPr>
              <a:t>là</a:t>
            </a:r>
            <a:r>
              <a:rPr lang="en-US" dirty="0">
                <a:latin typeface="Oswald" panose="020B0604020202020204" charset="0"/>
                <a:cs typeface="Oswald" panose="020B0604020202020204" charset="0"/>
              </a:rPr>
              <a:t> </a:t>
            </a:r>
            <a:r>
              <a:rPr lang="en-US" dirty="0" err="1">
                <a:latin typeface="Oswald" panose="020B0604020202020204" charset="0"/>
                <a:cs typeface="Oswald" panose="020B0604020202020204" charset="0"/>
              </a:rPr>
              <a:t>kỹ</a:t>
            </a:r>
            <a:r>
              <a:rPr lang="en-US" dirty="0">
                <a:latin typeface="Oswald" panose="020B0604020202020204" charset="0"/>
                <a:cs typeface="Oswald" panose="020B0604020202020204" charset="0"/>
              </a:rPr>
              <a:t> </a:t>
            </a:r>
            <a:r>
              <a:rPr lang="en-US" dirty="0" err="1">
                <a:latin typeface="Oswald" panose="020B0604020202020204" charset="0"/>
                <a:cs typeface="Oswald" panose="020B0604020202020204" charset="0"/>
              </a:rPr>
              <a:t>thuật</a:t>
            </a:r>
            <a:r>
              <a:rPr lang="en-US" dirty="0">
                <a:latin typeface="Oswald" panose="020B0604020202020204" charset="0"/>
                <a:cs typeface="Oswald" panose="020B0604020202020204" charset="0"/>
              </a:rPr>
              <a:t> </a:t>
            </a:r>
            <a:r>
              <a:rPr lang="en-US" dirty="0" err="1">
                <a:latin typeface="Oswald" panose="020B0604020202020204" charset="0"/>
                <a:cs typeface="Oswald" panose="020B0604020202020204" charset="0"/>
              </a:rPr>
              <a:t>phân</a:t>
            </a:r>
            <a:r>
              <a:rPr lang="en-US" dirty="0">
                <a:latin typeface="Oswald" panose="020B0604020202020204" charset="0"/>
                <a:cs typeface="Oswald" panose="020B0604020202020204" charset="0"/>
              </a:rPr>
              <a:t> </a:t>
            </a:r>
            <a:r>
              <a:rPr lang="en-US" dirty="0" err="1">
                <a:latin typeface="Oswald" panose="020B0604020202020204" charset="0"/>
                <a:cs typeface="Oswald" panose="020B0604020202020204" charset="0"/>
              </a:rPr>
              <a:t>trang</a:t>
            </a:r>
            <a:r>
              <a:rPr lang="en-US" dirty="0">
                <a:latin typeface="Oswald" panose="020B0604020202020204" charset="0"/>
                <a:cs typeface="Oswald" panose="020B0604020202020204" charset="0"/>
              </a:rPr>
              <a:t> (Pagination).</a:t>
            </a:r>
            <a:endParaRPr lang="vi-VN" dirty="0">
              <a:latin typeface="Oswald" panose="020B0604020202020204" charset="0"/>
              <a:cs typeface="Oswald" panose="020B0604020202020204" charset="0"/>
            </a:endParaRPr>
          </a:p>
          <a:p>
            <a:r>
              <a:rPr lang="en-US" dirty="0" err="1">
                <a:latin typeface="Oswald" panose="020B0604020202020204" charset="0"/>
                <a:cs typeface="Oswald" panose="020B0604020202020204" charset="0"/>
              </a:rPr>
              <a:t>Kỹ</a:t>
            </a:r>
            <a:r>
              <a:rPr lang="en-US" dirty="0">
                <a:latin typeface="Oswald" panose="020B0604020202020204" charset="0"/>
                <a:cs typeface="Oswald" panose="020B0604020202020204" charset="0"/>
              </a:rPr>
              <a:t> </a:t>
            </a:r>
            <a:r>
              <a:rPr lang="en-US" dirty="0" err="1">
                <a:latin typeface="Oswald" panose="020B0604020202020204" charset="0"/>
                <a:cs typeface="Oswald" panose="020B0604020202020204" charset="0"/>
              </a:rPr>
              <a:t>thuật</a:t>
            </a:r>
            <a:r>
              <a:rPr lang="en-US" dirty="0">
                <a:latin typeface="Oswald" panose="020B0604020202020204" charset="0"/>
                <a:cs typeface="Oswald" panose="020B0604020202020204" charset="0"/>
              </a:rPr>
              <a:t> </a:t>
            </a:r>
            <a:r>
              <a:rPr lang="en-US" dirty="0" err="1">
                <a:latin typeface="Oswald" panose="020B0604020202020204" charset="0"/>
                <a:cs typeface="Oswald" panose="020B0604020202020204" charset="0"/>
              </a:rPr>
              <a:t>này</a:t>
            </a:r>
            <a:r>
              <a:rPr lang="en-US" dirty="0">
                <a:latin typeface="Oswald" panose="020B0604020202020204" charset="0"/>
                <a:cs typeface="Oswald" panose="020B0604020202020204" charset="0"/>
              </a:rPr>
              <a:t> </a:t>
            </a:r>
            <a:r>
              <a:rPr lang="en-US" dirty="0" err="1">
                <a:latin typeface="Oswald" panose="020B0604020202020204" charset="0"/>
                <a:cs typeface="Oswald" panose="020B0604020202020204" charset="0"/>
              </a:rPr>
              <a:t>dùng</a:t>
            </a:r>
            <a:r>
              <a:rPr lang="en-US" dirty="0">
                <a:latin typeface="Oswald" panose="020B0604020202020204" charset="0"/>
                <a:cs typeface="Oswald" panose="020B0604020202020204" charset="0"/>
              </a:rPr>
              <a:t> </a:t>
            </a:r>
            <a:r>
              <a:rPr lang="en-US" dirty="0" err="1">
                <a:latin typeface="Oswald" panose="020B0604020202020204" charset="0"/>
                <a:cs typeface="Oswald" panose="020B0604020202020204" charset="0"/>
              </a:rPr>
              <a:t>để</a:t>
            </a:r>
            <a:r>
              <a:rPr lang="en-US" dirty="0">
                <a:latin typeface="Oswald" panose="020B0604020202020204" charset="0"/>
                <a:cs typeface="Oswald" panose="020B0604020202020204" charset="0"/>
              </a:rPr>
              <a:t> </a:t>
            </a:r>
            <a:r>
              <a:rPr lang="en-US" dirty="0" err="1">
                <a:latin typeface="Oswald" panose="020B0604020202020204" charset="0"/>
                <a:cs typeface="Oswald" panose="020B0604020202020204" charset="0"/>
              </a:rPr>
              <a:t>chọn</a:t>
            </a:r>
            <a:r>
              <a:rPr lang="en-US" dirty="0">
                <a:latin typeface="Oswald" panose="020B0604020202020204" charset="0"/>
                <a:cs typeface="Oswald" panose="020B0604020202020204" charset="0"/>
              </a:rPr>
              <a:t> ra </a:t>
            </a:r>
            <a:r>
              <a:rPr lang="en-US" dirty="0" err="1">
                <a:latin typeface="Oswald" panose="020B0604020202020204" charset="0"/>
                <a:cs typeface="Oswald" panose="020B0604020202020204" charset="0"/>
              </a:rPr>
              <a:t>một</a:t>
            </a:r>
            <a:r>
              <a:rPr lang="en-US" dirty="0">
                <a:latin typeface="Oswald" panose="020B0604020202020204" charset="0"/>
                <a:cs typeface="Oswald" panose="020B0604020202020204" charset="0"/>
              </a:rPr>
              <a:t> </a:t>
            </a:r>
            <a:r>
              <a:rPr lang="en-US" dirty="0" err="1">
                <a:latin typeface="Oswald" panose="020B0604020202020204" charset="0"/>
                <a:cs typeface="Oswald" panose="020B0604020202020204" charset="0"/>
              </a:rPr>
              <a:t>số</a:t>
            </a:r>
            <a:r>
              <a:rPr lang="en-US" dirty="0">
                <a:latin typeface="Oswald" panose="020B0604020202020204" charset="0"/>
                <a:cs typeface="Oswald" panose="020B0604020202020204" charset="0"/>
              </a:rPr>
              <a:t> </a:t>
            </a:r>
            <a:r>
              <a:rPr lang="en-US" dirty="0" err="1">
                <a:latin typeface="Oswald" panose="020B0604020202020204" charset="0"/>
                <a:cs typeface="Oswald" panose="020B0604020202020204" charset="0"/>
              </a:rPr>
              <a:t>bản</a:t>
            </a:r>
            <a:r>
              <a:rPr lang="en-US" dirty="0">
                <a:latin typeface="Oswald" panose="020B0604020202020204" charset="0"/>
                <a:cs typeface="Oswald" panose="020B0604020202020204" charset="0"/>
              </a:rPr>
              <a:t> </a:t>
            </a:r>
            <a:r>
              <a:rPr lang="en-US" dirty="0" err="1">
                <a:latin typeface="Oswald" panose="020B0604020202020204" charset="0"/>
                <a:cs typeface="Oswald" panose="020B0604020202020204" charset="0"/>
              </a:rPr>
              <a:t>ghi</a:t>
            </a:r>
            <a:r>
              <a:rPr lang="en-US" dirty="0">
                <a:latin typeface="Oswald" panose="020B0604020202020204" charset="0"/>
                <a:cs typeface="Oswald" panose="020B0604020202020204" charset="0"/>
              </a:rPr>
              <a:t> </a:t>
            </a:r>
            <a:r>
              <a:rPr lang="en-US" dirty="0" err="1">
                <a:latin typeface="Oswald" panose="020B0604020202020204" charset="0"/>
                <a:cs typeface="Oswald" panose="020B0604020202020204" charset="0"/>
              </a:rPr>
              <a:t>trong</a:t>
            </a:r>
            <a:r>
              <a:rPr lang="en-US" dirty="0">
                <a:latin typeface="Oswald" panose="020B0604020202020204" charset="0"/>
                <a:cs typeface="Oswald" panose="020B0604020202020204" charset="0"/>
              </a:rPr>
              <a:t> CSDL, </a:t>
            </a:r>
            <a:r>
              <a:rPr lang="en-US" dirty="0" err="1">
                <a:latin typeface="Oswald" panose="020B0604020202020204" charset="0"/>
                <a:cs typeface="Oswald" panose="020B0604020202020204" charset="0"/>
              </a:rPr>
              <a:t>sau</a:t>
            </a:r>
            <a:r>
              <a:rPr lang="en-US" dirty="0">
                <a:latin typeface="Oswald" panose="020B0604020202020204" charset="0"/>
                <a:cs typeface="Oswald" panose="020B0604020202020204" charset="0"/>
              </a:rPr>
              <a:t> </a:t>
            </a:r>
            <a:r>
              <a:rPr lang="en-US" dirty="0" err="1">
                <a:latin typeface="Oswald" panose="020B0604020202020204" charset="0"/>
                <a:cs typeface="Oswald" panose="020B0604020202020204" charset="0"/>
              </a:rPr>
              <a:t>đó</a:t>
            </a:r>
            <a:r>
              <a:rPr lang="en-US" dirty="0">
                <a:latin typeface="Oswald" panose="020B0604020202020204" charset="0"/>
                <a:cs typeface="Oswald" panose="020B0604020202020204" charset="0"/>
              </a:rPr>
              <a:t> </a:t>
            </a:r>
            <a:r>
              <a:rPr lang="en-US" dirty="0" err="1">
                <a:latin typeface="Oswald" panose="020B0604020202020204" charset="0"/>
                <a:cs typeface="Oswald" panose="020B0604020202020204" charset="0"/>
              </a:rPr>
              <a:t>hiển</a:t>
            </a:r>
            <a:r>
              <a:rPr lang="en-US" dirty="0">
                <a:latin typeface="Oswald" panose="020B0604020202020204" charset="0"/>
                <a:cs typeface="Oswald" panose="020B0604020202020204" charset="0"/>
              </a:rPr>
              <a:t> </a:t>
            </a:r>
            <a:r>
              <a:rPr lang="en-US" dirty="0" err="1">
                <a:latin typeface="Oswald" panose="020B0604020202020204" charset="0"/>
                <a:cs typeface="Oswald" panose="020B0604020202020204" charset="0"/>
              </a:rPr>
              <a:t>thị</a:t>
            </a:r>
            <a:r>
              <a:rPr lang="en-US" dirty="0">
                <a:latin typeface="Oswald" panose="020B0604020202020204" charset="0"/>
                <a:cs typeface="Oswald" panose="020B0604020202020204" charset="0"/>
              </a:rPr>
              <a:t> </a:t>
            </a:r>
            <a:r>
              <a:rPr lang="en-US" dirty="0" err="1">
                <a:latin typeface="Oswald" panose="020B0604020202020204" charset="0"/>
                <a:cs typeface="Oswald" panose="020B0604020202020204" charset="0"/>
              </a:rPr>
              <a:t>lên</a:t>
            </a:r>
            <a:r>
              <a:rPr lang="en-US" dirty="0">
                <a:latin typeface="Oswald" panose="020B0604020202020204" charset="0"/>
                <a:cs typeface="Oswald" panose="020B0604020202020204" charset="0"/>
              </a:rPr>
              <a:t> </a:t>
            </a:r>
            <a:r>
              <a:rPr lang="en-US" dirty="0" err="1">
                <a:latin typeface="Oswald" panose="020B0604020202020204" charset="0"/>
                <a:cs typeface="Oswald" panose="020B0604020202020204" charset="0"/>
              </a:rPr>
              <a:t>giao</a:t>
            </a:r>
            <a:r>
              <a:rPr lang="en-US" dirty="0">
                <a:latin typeface="Oswald" panose="020B0604020202020204" charset="0"/>
                <a:cs typeface="Oswald" panose="020B0604020202020204" charset="0"/>
              </a:rPr>
              <a:t> </a:t>
            </a:r>
            <a:r>
              <a:rPr lang="en-US" dirty="0" err="1">
                <a:latin typeface="Oswald" panose="020B0604020202020204" charset="0"/>
                <a:cs typeface="Oswald" panose="020B0604020202020204" charset="0"/>
              </a:rPr>
              <a:t>diện</a:t>
            </a:r>
            <a:r>
              <a:rPr lang="en-US" dirty="0">
                <a:latin typeface="Oswald" panose="020B0604020202020204" charset="0"/>
                <a:cs typeface="Oswald" panose="020B0604020202020204" charset="0"/>
              </a:rPr>
              <a:t> </a:t>
            </a:r>
            <a:r>
              <a:rPr lang="en-US" dirty="0" err="1">
                <a:latin typeface="Oswald" panose="020B0604020202020204" charset="0"/>
                <a:cs typeface="Oswald" panose="020B0604020202020204" charset="0"/>
              </a:rPr>
              <a:t>người</a:t>
            </a:r>
            <a:r>
              <a:rPr lang="en-US" dirty="0">
                <a:latin typeface="Oswald" panose="020B0604020202020204" charset="0"/>
                <a:cs typeface="Oswald" panose="020B0604020202020204" charset="0"/>
              </a:rPr>
              <a:t> </a:t>
            </a:r>
            <a:r>
              <a:rPr lang="en-US" dirty="0" err="1">
                <a:latin typeface="Oswald" panose="020B0604020202020204" charset="0"/>
                <a:cs typeface="Oswald" panose="020B0604020202020204" charset="0"/>
              </a:rPr>
              <a:t>dùng</a:t>
            </a:r>
            <a:r>
              <a:rPr lang="en-US" dirty="0">
                <a:latin typeface="Oswald" panose="020B0604020202020204" charset="0"/>
                <a:cs typeface="Oswald" panose="020B0604020202020204" charset="0"/>
              </a:rPr>
              <a:t>.</a:t>
            </a:r>
            <a:endParaRPr lang="vi-VN" dirty="0">
              <a:latin typeface="Oswald" panose="020B0604020202020204" charset="0"/>
              <a:cs typeface="Oswald" panose="020B0604020202020204" charset="0"/>
            </a:endParaRPr>
          </a:p>
          <a:p>
            <a:r>
              <a:rPr lang="en-US" dirty="0" err="1">
                <a:latin typeface="Oswald" panose="020B0604020202020204" charset="0"/>
                <a:cs typeface="Oswald" panose="020B0604020202020204" charset="0"/>
              </a:rPr>
              <a:t>Với</a:t>
            </a:r>
            <a:r>
              <a:rPr lang="en-US" dirty="0">
                <a:latin typeface="Oswald" panose="020B0604020202020204" charset="0"/>
                <a:cs typeface="Oswald" panose="020B0604020202020204" charset="0"/>
              </a:rPr>
              <a:t> </a:t>
            </a:r>
            <a:r>
              <a:rPr lang="en-US" dirty="0" err="1">
                <a:latin typeface="Oswald" panose="020B0604020202020204" charset="0"/>
                <a:cs typeface="Oswald" panose="020B0604020202020204" charset="0"/>
              </a:rPr>
              <a:t>mỗi</a:t>
            </a:r>
            <a:r>
              <a:rPr lang="en-US" dirty="0">
                <a:latin typeface="Oswald" panose="020B0604020202020204" charset="0"/>
                <a:cs typeface="Oswald" panose="020B0604020202020204" charset="0"/>
              </a:rPr>
              <a:t> </a:t>
            </a:r>
            <a:r>
              <a:rPr lang="en-US" dirty="0" err="1">
                <a:latin typeface="Oswald" panose="020B0604020202020204" charset="0"/>
                <a:cs typeface="Oswald" panose="020B0604020202020204" charset="0"/>
              </a:rPr>
              <a:t>tập</a:t>
            </a:r>
            <a:r>
              <a:rPr lang="en-US" dirty="0">
                <a:latin typeface="Oswald" panose="020B0604020202020204" charset="0"/>
                <a:cs typeface="Oswald" panose="020B0604020202020204" charset="0"/>
              </a:rPr>
              <a:t> </a:t>
            </a:r>
            <a:r>
              <a:rPr lang="en-US" dirty="0" err="1">
                <a:latin typeface="Oswald" panose="020B0604020202020204" charset="0"/>
                <a:cs typeface="Oswald" panose="020B0604020202020204" charset="0"/>
              </a:rPr>
              <a:t>bản</a:t>
            </a:r>
            <a:r>
              <a:rPr lang="en-US" dirty="0">
                <a:latin typeface="Oswald" panose="020B0604020202020204" charset="0"/>
                <a:cs typeface="Oswald" panose="020B0604020202020204" charset="0"/>
              </a:rPr>
              <a:t> </a:t>
            </a:r>
            <a:r>
              <a:rPr lang="en-US" dirty="0" err="1">
                <a:latin typeface="Oswald" panose="020B0604020202020204" charset="0"/>
                <a:cs typeface="Oswald" panose="020B0604020202020204" charset="0"/>
              </a:rPr>
              <a:t>ghi</a:t>
            </a:r>
            <a:r>
              <a:rPr lang="en-US" dirty="0">
                <a:latin typeface="Oswald" panose="020B0604020202020204" charset="0"/>
                <a:cs typeface="Oswald" panose="020B0604020202020204" charset="0"/>
              </a:rPr>
              <a:t> </a:t>
            </a:r>
            <a:r>
              <a:rPr lang="en-US" dirty="0" err="1">
                <a:latin typeface="Oswald" panose="020B0604020202020204" charset="0"/>
                <a:cs typeface="Oswald" panose="020B0604020202020204" charset="0"/>
              </a:rPr>
              <a:t>nhỏ</a:t>
            </a:r>
            <a:r>
              <a:rPr lang="en-US" dirty="0">
                <a:latin typeface="Oswald" panose="020B0604020202020204" charset="0"/>
                <a:cs typeface="Oswald" panose="020B0604020202020204" charset="0"/>
              </a:rPr>
              <a:t> </a:t>
            </a:r>
            <a:r>
              <a:rPr lang="en-US" dirty="0" err="1">
                <a:latin typeface="Oswald" panose="020B0604020202020204" charset="0"/>
                <a:cs typeface="Oswald" panose="020B0604020202020204" charset="0"/>
              </a:rPr>
              <a:t>này</a:t>
            </a:r>
            <a:r>
              <a:rPr lang="en-US" dirty="0">
                <a:latin typeface="Oswald" panose="020B0604020202020204" charset="0"/>
                <a:cs typeface="Oswald" panose="020B0604020202020204" charset="0"/>
              </a:rPr>
              <a:t> </a:t>
            </a:r>
            <a:r>
              <a:rPr lang="en-US" dirty="0" err="1">
                <a:latin typeface="Oswald" panose="020B0604020202020204" charset="0"/>
                <a:cs typeface="Oswald" panose="020B0604020202020204" charset="0"/>
              </a:rPr>
              <a:t>được</a:t>
            </a:r>
            <a:r>
              <a:rPr lang="en-US" dirty="0">
                <a:latin typeface="Oswald" panose="020B0604020202020204" charset="0"/>
                <a:cs typeface="Oswald" panose="020B0604020202020204" charset="0"/>
              </a:rPr>
              <a:t> </a:t>
            </a:r>
            <a:r>
              <a:rPr lang="en-US" dirty="0" err="1">
                <a:latin typeface="Oswald" panose="020B0604020202020204" charset="0"/>
                <a:cs typeface="Oswald" panose="020B0604020202020204" charset="0"/>
              </a:rPr>
              <a:t>hiện</a:t>
            </a:r>
            <a:r>
              <a:rPr lang="en-US" dirty="0">
                <a:latin typeface="Oswald" panose="020B0604020202020204" charset="0"/>
                <a:cs typeface="Oswald" panose="020B0604020202020204" charset="0"/>
              </a:rPr>
              <a:t> </a:t>
            </a:r>
            <a:r>
              <a:rPr lang="en-US" dirty="0" err="1">
                <a:latin typeface="Oswald" panose="020B0604020202020204" charset="0"/>
                <a:cs typeface="Oswald" panose="020B0604020202020204" charset="0"/>
              </a:rPr>
              <a:t>lên</a:t>
            </a:r>
            <a:r>
              <a:rPr lang="en-US" dirty="0">
                <a:latin typeface="Oswald" panose="020B0604020202020204" charset="0"/>
                <a:cs typeface="Oswald" panose="020B0604020202020204" charset="0"/>
              </a:rPr>
              <a:t> </a:t>
            </a:r>
            <a:r>
              <a:rPr lang="en-US" dirty="0" err="1">
                <a:latin typeface="Oswald" panose="020B0604020202020204" charset="0"/>
                <a:cs typeface="Oswald" panose="020B0604020202020204" charset="0"/>
              </a:rPr>
              <a:t>một</a:t>
            </a:r>
            <a:r>
              <a:rPr lang="en-US" dirty="0">
                <a:latin typeface="Oswald" panose="020B0604020202020204" charset="0"/>
                <a:cs typeface="Oswald" panose="020B0604020202020204" charset="0"/>
              </a:rPr>
              <a:t> </a:t>
            </a:r>
            <a:r>
              <a:rPr lang="en-US" dirty="0" err="1">
                <a:latin typeface="Oswald" panose="020B0604020202020204" charset="0"/>
                <a:cs typeface="Oswald" panose="020B0604020202020204" charset="0"/>
              </a:rPr>
              <a:t>trang</a:t>
            </a:r>
            <a:r>
              <a:rPr lang="en-US" dirty="0">
                <a:latin typeface="Oswald" panose="020B0604020202020204" charset="0"/>
                <a:cs typeface="Oswald" panose="020B0604020202020204" charset="0"/>
              </a:rPr>
              <a:t>, </a:t>
            </a:r>
            <a:r>
              <a:rPr lang="en-US" dirty="0" err="1">
                <a:latin typeface="Oswald" panose="020B0604020202020204" charset="0"/>
                <a:cs typeface="Oswald" panose="020B0604020202020204" charset="0"/>
              </a:rPr>
              <a:t>và</a:t>
            </a:r>
            <a:r>
              <a:rPr lang="en-US" dirty="0">
                <a:latin typeface="Oswald" panose="020B0604020202020204" charset="0"/>
                <a:cs typeface="Oswald" panose="020B0604020202020204" charset="0"/>
              </a:rPr>
              <a:t> </a:t>
            </a:r>
            <a:r>
              <a:rPr lang="en-US" dirty="0" err="1">
                <a:latin typeface="Oswald" panose="020B0604020202020204" charset="0"/>
                <a:cs typeface="Oswald" panose="020B0604020202020204" charset="0"/>
              </a:rPr>
              <a:t>chương</a:t>
            </a:r>
            <a:r>
              <a:rPr lang="en-US" dirty="0">
                <a:latin typeface="Oswald" panose="020B0604020202020204" charset="0"/>
                <a:cs typeface="Oswald" panose="020B0604020202020204" charset="0"/>
              </a:rPr>
              <a:t> </a:t>
            </a:r>
            <a:r>
              <a:rPr lang="en-US" dirty="0" err="1">
                <a:latin typeface="Oswald" panose="020B0604020202020204" charset="0"/>
                <a:cs typeface="Oswald" panose="020B0604020202020204" charset="0"/>
              </a:rPr>
              <a:t>trình</a:t>
            </a:r>
            <a:r>
              <a:rPr lang="en-US" dirty="0">
                <a:latin typeface="Oswald" panose="020B0604020202020204" charset="0"/>
                <a:cs typeface="Oswald" panose="020B0604020202020204" charset="0"/>
              </a:rPr>
              <a:t> </a:t>
            </a:r>
            <a:r>
              <a:rPr lang="en-US" dirty="0" err="1">
                <a:latin typeface="Oswald" panose="020B0604020202020204" charset="0"/>
                <a:cs typeface="Oswald" panose="020B0604020202020204" charset="0"/>
              </a:rPr>
              <a:t>cho</a:t>
            </a:r>
            <a:r>
              <a:rPr lang="en-US" dirty="0">
                <a:latin typeface="Oswald" panose="020B0604020202020204" charset="0"/>
                <a:cs typeface="Oswald" panose="020B0604020202020204" charset="0"/>
              </a:rPr>
              <a:t> </a:t>
            </a:r>
            <a:r>
              <a:rPr lang="en-US" dirty="0" err="1">
                <a:latin typeface="Oswald" panose="020B0604020202020204" charset="0"/>
                <a:cs typeface="Oswald" panose="020B0604020202020204" charset="0"/>
              </a:rPr>
              <a:t>phép</a:t>
            </a:r>
            <a:r>
              <a:rPr lang="en-US" dirty="0">
                <a:latin typeface="Oswald" panose="020B0604020202020204" charset="0"/>
                <a:cs typeface="Oswald" panose="020B0604020202020204" charset="0"/>
              </a:rPr>
              <a:t> </a:t>
            </a:r>
            <a:r>
              <a:rPr lang="en-US" dirty="0" err="1">
                <a:latin typeface="Oswald" panose="020B0604020202020204" charset="0"/>
                <a:cs typeface="Oswald" panose="020B0604020202020204" charset="0"/>
              </a:rPr>
              <a:t>chúng</a:t>
            </a:r>
            <a:r>
              <a:rPr lang="en-US" dirty="0">
                <a:latin typeface="Oswald" panose="020B0604020202020204" charset="0"/>
                <a:cs typeface="Oswald" panose="020B0604020202020204" charset="0"/>
              </a:rPr>
              <a:t> ta </a:t>
            </a:r>
            <a:r>
              <a:rPr lang="en-US" dirty="0" err="1">
                <a:latin typeface="Oswald" panose="020B0604020202020204" charset="0"/>
                <a:cs typeface="Oswald" panose="020B0604020202020204" charset="0"/>
              </a:rPr>
              <a:t>duyệt</a:t>
            </a:r>
            <a:r>
              <a:rPr lang="en-US" dirty="0">
                <a:latin typeface="Oswald" panose="020B0604020202020204" charset="0"/>
                <a:cs typeface="Oswald" panose="020B0604020202020204" charset="0"/>
              </a:rPr>
              <a:t> qua </a:t>
            </a:r>
            <a:r>
              <a:rPr lang="en-US" dirty="0" err="1">
                <a:latin typeface="Oswald" panose="020B0604020202020204" charset="0"/>
                <a:cs typeface="Oswald" panose="020B0604020202020204" charset="0"/>
              </a:rPr>
              <a:t>các</a:t>
            </a:r>
            <a:r>
              <a:rPr lang="en-US" dirty="0">
                <a:latin typeface="Oswald" panose="020B0604020202020204" charset="0"/>
                <a:cs typeface="Oswald" panose="020B0604020202020204" charset="0"/>
              </a:rPr>
              <a:t> </a:t>
            </a:r>
            <a:r>
              <a:rPr lang="en-US" dirty="0" err="1">
                <a:latin typeface="Oswald" panose="020B0604020202020204" charset="0"/>
                <a:cs typeface="Oswald" panose="020B0604020202020204" charset="0"/>
              </a:rPr>
              <a:t>trang</a:t>
            </a:r>
            <a:r>
              <a:rPr lang="en-US" dirty="0">
                <a:latin typeface="Oswald" panose="020B0604020202020204" charset="0"/>
                <a:cs typeface="Oswald" panose="020B0604020202020204" charset="0"/>
              </a:rPr>
              <a:t>, </a:t>
            </a:r>
            <a:r>
              <a:rPr lang="en-US" dirty="0" err="1">
                <a:latin typeface="Oswald" panose="020B0604020202020204" charset="0"/>
                <a:cs typeface="Oswald" panose="020B0604020202020204" charset="0"/>
              </a:rPr>
              <a:t>mỗi</a:t>
            </a:r>
            <a:r>
              <a:rPr lang="en-US" dirty="0">
                <a:latin typeface="Oswald" panose="020B0604020202020204" charset="0"/>
                <a:cs typeface="Oswald" panose="020B0604020202020204" charset="0"/>
              </a:rPr>
              <a:t> </a:t>
            </a:r>
            <a:r>
              <a:rPr lang="en-US" dirty="0" err="1">
                <a:latin typeface="Oswald" panose="020B0604020202020204" charset="0"/>
                <a:cs typeface="Oswald" panose="020B0604020202020204" charset="0"/>
              </a:rPr>
              <a:t>trang</a:t>
            </a:r>
            <a:r>
              <a:rPr lang="en-US" dirty="0">
                <a:latin typeface="Oswald" panose="020B0604020202020204" charset="0"/>
                <a:cs typeface="Oswald" panose="020B0604020202020204" charset="0"/>
              </a:rPr>
              <a:t> </a:t>
            </a:r>
            <a:r>
              <a:rPr lang="en-US" dirty="0" err="1">
                <a:latin typeface="Oswald" panose="020B0604020202020204" charset="0"/>
                <a:cs typeface="Oswald" panose="020B0604020202020204" charset="0"/>
              </a:rPr>
              <a:t>chứa</a:t>
            </a:r>
            <a:r>
              <a:rPr lang="en-US" dirty="0">
                <a:latin typeface="Oswald" panose="020B0604020202020204" charset="0"/>
                <a:cs typeface="Oswald" panose="020B0604020202020204" charset="0"/>
              </a:rPr>
              <a:t> </a:t>
            </a:r>
            <a:r>
              <a:rPr lang="en-US" dirty="0" err="1">
                <a:latin typeface="Oswald" panose="020B0604020202020204" charset="0"/>
                <a:cs typeface="Oswald" panose="020B0604020202020204" charset="0"/>
              </a:rPr>
              <a:t>một</a:t>
            </a:r>
            <a:r>
              <a:rPr lang="en-US" dirty="0">
                <a:latin typeface="Oswald" panose="020B0604020202020204" charset="0"/>
                <a:cs typeface="Oswald" panose="020B0604020202020204" charset="0"/>
              </a:rPr>
              <a:t> </a:t>
            </a:r>
            <a:r>
              <a:rPr lang="en-US" dirty="0" err="1">
                <a:latin typeface="Oswald" panose="020B0604020202020204" charset="0"/>
                <a:cs typeface="Oswald" panose="020B0604020202020204" charset="0"/>
              </a:rPr>
              <a:t>số</a:t>
            </a:r>
            <a:r>
              <a:rPr lang="en-US" dirty="0">
                <a:latin typeface="Oswald" panose="020B0604020202020204" charset="0"/>
                <a:cs typeface="Oswald" panose="020B0604020202020204" charset="0"/>
              </a:rPr>
              <a:t> </a:t>
            </a:r>
            <a:r>
              <a:rPr lang="en-US" dirty="0" err="1">
                <a:latin typeface="Oswald" panose="020B0604020202020204" charset="0"/>
                <a:cs typeface="Oswald" panose="020B0604020202020204" charset="0"/>
              </a:rPr>
              <a:t>bản</a:t>
            </a:r>
            <a:r>
              <a:rPr lang="en-US" dirty="0">
                <a:latin typeface="Oswald" panose="020B0604020202020204" charset="0"/>
                <a:cs typeface="Oswald" panose="020B0604020202020204" charset="0"/>
              </a:rPr>
              <a:t> </a:t>
            </a:r>
            <a:r>
              <a:rPr lang="en-US" dirty="0" err="1">
                <a:latin typeface="Oswald" panose="020B0604020202020204" charset="0"/>
                <a:cs typeface="Oswald" panose="020B0604020202020204" charset="0"/>
              </a:rPr>
              <a:t>ghi</a:t>
            </a:r>
            <a:r>
              <a:rPr lang="en-US" dirty="0">
                <a:latin typeface="Oswald" panose="020B0604020202020204" charset="0"/>
                <a:cs typeface="Oswald" panose="020B0604020202020204" charset="0"/>
              </a:rPr>
              <a:t> </a:t>
            </a:r>
            <a:r>
              <a:rPr lang="en-US" dirty="0" err="1">
                <a:latin typeface="Oswald" panose="020B0604020202020204" charset="0"/>
                <a:cs typeface="Oswald" panose="020B0604020202020204" charset="0"/>
              </a:rPr>
              <a:t>trong</a:t>
            </a:r>
            <a:r>
              <a:rPr lang="en-US" dirty="0">
                <a:latin typeface="Oswald" panose="020B0604020202020204" charset="0"/>
                <a:cs typeface="Oswald" panose="020B0604020202020204" charset="0"/>
              </a:rPr>
              <a:t> CSDL</a:t>
            </a:r>
            <a:r>
              <a:rPr lang="en-US" dirty="0" smtClean="0">
                <a:latin typeface="Oswald" panose="020B0604020202020204" charset="0"/>
                <a:cs typeface="Oswald" panose="020B0604020202020204" charset="0"/>
              </a:rPr>
              <a:t>.</a:t>
            </a:r>
            <a:endParaRPr lang="vi-VN" dirty="0">
              <a:latin typeface="Oswald" panose="020B0604020202020204" charset="0"/>
              <a:cs typeface="Oswald" panose="020B060402020202020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600" smtClean="0">
                <a:latin typeface="Oswald" panose="020B0604020202020204" charset="0"/>
                <a:cs typeface="Oswald" panose="020B0604020202020204" charset="0"/>
              </a:rPr>
              <a:t>19</a:t>
            </a:fld>
            <a:endParaRPr lang="en" sz="1600" dirty="0">
              <a:latin typeface="Oswald" panose="020B0604020202020204" charset="0"/>
              <a:cs typeface="Oswald" panose="020B0604020202020204" charset="0"/>
            </a:endParaRPr>
          </a:p>
        </p:txBody>
      </p:sp>
      <p:pic>
        <p:nvPicPr>
          <p:cNvPr id="6" name="Picture 5" descr="mySQL với điểm mạnh là cho phép xử lý ở tốc độ cao, hỗ trợ các tính năng chuyên dụng cho website.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1684066" y="2855626"/>
            <a:ext cx="5655945" cy="1870398"/>
          </a:xfrm>
          <a:prstGeom prst="rect">
            <a:avLst/>
          </a:prstGeom>
          <a:noFill/>
          <a:ln>
            <a:noFill/>
            <a:prstDash/>
          </a:ln>
        </p:spPr>
      </p:pic>
    </p:spTree>
    <p:extLst>
      <p:ext uri="{BB962C8B-B14F-4D97-AF65-F5344CB8AC3E}">
        <p14:creationId xmlns:p14="http://schemas.microsoft.com/office/powerpoint/2010/main" val="411892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47"/>
          <p:cNvSpPr/>
          <p:nvPr/>
        </p:nvSpPr>
        <p:spPr>
          <a:xfrm>
            <a:off x="562000" y="1617784"/>
            <a:ext cx="2626800" cy="1413115"/>
          </a:xfrm>
          <a:prstGeom prst="rect">
            <a:avLst/>
          </a:prstGeom>
          <a:solidFill>
            <a:schemeClr val="accent1">
              <a:alpha val="803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2800" dirty="0" err="1" smtClean="0">
                <a:solidFill>
                  <a:srgbClr val="FFFFFF"/>
                </a:solidFill>
                <a:latin typeface="Oswald" panose="020B0604020202020204" charset="0"/>
                <a:ea typeface="Muli"/>
                <a:cs typeface="Muli"/>
                <a:sym typeface="Muli"/>
              </a:rPr>
              <a:t>Giới</a:t>
            </a:r>
            <a:r>
              <a:rPr lang="en-US" sz="2800" dirty="0" smtClean="0">
                <a:solidFill>
                  <a:srgbClr val="FFFFFF"/>
                </a:solidFill>
                <a:latin typeface="Oswald" panose="020B0604020202020204" charset="0"/>
                <a:ea typeface="Muli"/>
                <a:cs typeface="Muli"/>
                <a:sym typeface="Muli"/>
              </a:rPr>
              <a:t> </a:t>
            </a:r>
            <a:r>
              <a:rPr lang="en-US" sz="2800" dirty="0" err="1" smtClean="0">
                <a:solidFill>
                  <a:srgbClr val="FFFFFF"/>
                </a:solidFill>
                <a:latin typeface="Oswald" panose="020B0604020202020204" charset="0"/>
                <a:ea typeface="Muli"/>
                <a:cs typeface="Muli"/>
                <a:sym typeface="Muli"/>
              </a:rPr>
              <a:t>thiệu</a:t>
            </a:r>
            <a:r>
              <a:rPr lang="en-US" sz="2800" dirty="0" smtClean="0">
                <a:solidFill>
                  <a:srgbClr val="FFFFFF"/>
                </a:solidFill>
                <a:latin typeface="Oswald" panose="020B0604020202020204" charset="0"/>
                <a:ea typeface="Muli"/>
                <a:cs typeface="Muli"/>
                <a:sym typeface="Muli"/>
              </a:rPr>
              <a:t> website</a:t>
            </a:r>
            <a:endParaRPr sz="2800" dirty="0">
              <a:solidFill>
                <a:srgbClr val="FFFFFF"/>
              </a:solidFill>
              <a:latin typeface="Oswald" panose="020B0604020202020204" charset="0"/>
              <a:ea typeface="Muli"/>
              <a:cs typeface="Muli"/>
              <a:sym typeface="Muli"/>
            </a:endParaRPr>
          </a:p>
        </p:txBody>
      </p:sp>
      <p:sp>
        <p:nvSpPr>
          <p:cNvPr id="366" name="Google Shape;366;p47"/>
          <p:cNvSpPr/>
          <p:nvPr/>
        </p:nvSpPr>
        <p:spPr>
          <a:xfrm>
            <a:off x="3258599" y="3105800"/>
            <a:ext cx="2626801" cy="1468800"/>
          </a:xfrm>
          <a:prstGeom prst="rect">
            <a:avLst/>
          </a:prstGeom>
          <a:solidFill>
            <a:schemeClr val="accent1">
              <a:alpha val="803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2800" dirty="0" err="1" smtClean="0">
                <a:solidFill>
                  <a:srgbClr val="FFFFFF"/>
                </a:solidFill>
                <a:latin typeface="Oswald" panose="020B0604020202020204" charset="0"/>
                <a:ea typeface="Muli"/>
                <a:cs typeface="Muli"/>
                <a:sym typeface="Muli"/>
              </a:rPr>
              <a:t>Kết</a:t>
            </a:r>
            <a:r>
              <a:rPr lang="en-US" sz="2800" dirty="0" smtClean="0">
                <a:solidFill>
                  <a:srgbClr val="FFFFFF"/>
                </a:solidFill>
                <a:latin typeface="Oswald" panose="020B0604020202020204" charset="0"/>
                <a:ea typeface="Muli"/>
                <a:cs typeface="Muli"/>
                <a:sym typeface="Muli"/>
              </a:rPr>
              <a:t> </a:t>
            </a:r>
            <a:r>
              <a:rPr lang="en-US" sz="2800" dirty="0" err="1" smtClean="0">
                <a:solidFill>
                  <a:srgbClr val="FFFFFF"/>
                </a:solidFill>
                <a:latin typeface="Oswald" panose="020B0604020202020204" charset="0"/>
                <a:ea typeface="Muli"/>
                <a:cs typeface="Muli"/>
                <a:sym typeface="Muli"/>
              </a:rPr>
              <a:t>luận</a:t>
            </a:r>
            <a:endParaRPr sz="2800" dirty="0">
              <a:solidFill>
                <a:srgbClr val="FFFFFF"/>
              </a:solidFill>
              <a:latin typeface="Oswald" panose="020B0604020202020204" charset="0"/>
              <a:ea typeface="Muli"/>
              <a:cs typeface="Muli"/>
              <a:sym typeface="Muli"/>
            </a:endParaRPr>
          </a:p>
        </p:txBody>
      </p:sp>
      <p:sp>
        <p:nvSpPr>
          <p:cNvPr id="367" name="Google Shape;367;p47"/>
          <p:cNvSpPr/>
          <p:nvPr/>
        </p:nvSpPr>
        <p:spPr>
          <a:xfrm>
            <a:off x="5955200" y="1617784"/>
            <a:ext cx="2626800" cy="1413116"/>
          </a:xfrm>
          <a:prstGeom prst="rect">
            <a:avLst/>
          </a:prstGeom>
          <a:solidFill>
            <a:schemeClr val="accent1">
              <a:alpha val="803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3200" dirty="0" smtClean="0">
                <a:solidFill>
                  <a:srgbClr val="FFFFFF"/>
                </a:solidFill>
                <a:latin typeface="Oswald" panose="020B0604020202020204" charset="0"/>
                <a:ea typeface="Muli"/>
                <a:cs typeface="Muli"/>
                <a:sym typeface="Muli"/>
              </a:rPr>
              <a:t>Demo website</a:t>
            </a:r>
            <a:endParaRPr sz="3200" dirty="0">
              <a:solidFill>
                <a:srgbClr val="FFFFFF"/>
              </a:solidFill>
              <a:latin typeface="Oswald" panose="020B0604020202020204" charset="0"/>
              <a:ea typeface="Muli"/>
              <a:cs typeface="Muli"/>
              <a:sym typeface="Muli"/>
            </a:endParaRPr>
          </a:p>
        </p:txBody>
      </p:sp>
      <p:pic>
        <p:nvPicPr>
          <p:cNvPr id="368" name="Google Shape;368;p47" descr="business-561388.jpg"/>
          <p:cNvPicPr preferRelativeResize="0"/>
          <p:nvPr/>
        </p:nvPicPr>
        <p:blipFill rotWithShape="1">
          <a:blip r:embed="rId3">
            <a:alphaModFix/>
          </a:blip>
          <a:srcRect l="5695" t="10449" b="10449"/>
          <a:stretch/>
        </p:blipFill>
        <p:spPr>
          <a:xfrm>
            <a:off x="562000" y="3105800"/>
            <a:ext cx="2626800" cy="146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47" descr="city-984268_1920.jpg"/>
          <p:cNvPicPr preferRelativeResize="0"/>
          <p:nvPr/>
        </p:nvPicPr>
        <p:blipFill rotWithShape="1">
          <a:blip r:embed="rId4">
            <a:alphaModFix/>
          </a:blip>
          <a:srcRect b="16128"/>
          <a:stretch/>
        </p:blipFill>
        <p:spPr>
          <a:xfrm>
            <a:off x="3258600" y="1617784"/>
            <a:ext cx="2626800" cy="14131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47" descr="typing-690856.jpg"/>
          <p:cNvPicPr preferRelativeResize="0"/>
          <p:nvPr/>
        </p:nvPicPr>
        <p:blipFill rotWithShape="1">
          <a:blip r:embed="rId5">
            <a:alphaModFix/>
          </a:blip>
          <a:srcRect b="16128"/>
          <a:stretch/>
        </p:blipFill>
        <p:spPr>
          <a:xfrm>
            <a:off x="5955200" y="3105800"/>
            <a:ext cx="2626798" cy="1468802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tangle 5"/>
          <p:cNvSpPr/>
          <p:nvPr/>
        </p:nvSpPr>
        <p:spPr>
          <a:xfrm>
            <a:off x="1828800" y="470908"/>
            <a:ext cx="761274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b="1" dirty="0" smtClean="0">
                <a:solidFill>
                  <a:schemeClr val="tx1"/>
                </a:solidFill>
                <a:latin typeface="Oswald"/>
                <a:sym typeface="Oswald"/>
              </a:rPr>
              <a:t>NỘI DUNG CHÍNH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>
          <a:ln>
            <a:solidFill>
              <a:schemeClr val="bg1"/>
            </a:solidFill>
          </a:ln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600" smtClean="0">
                <a:latin typeface="Oswald" panose="020B0604020202020204" charset="0"/>
                <a:cs typeface="Oswald" panose="020B0604020202020204" charset="0"/>
              </a:rPr>
              <a:t>2</a:t>
            </a:fld>
            <a:endParaRPr lang="en" sz="1600" dirty="0">
              <a:latin typeface="Oswald" panose="020B0604020202020204" charset="0"/>
              <a:cs typeface="Oswald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4026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5" grpId="0" animBg="1"/>
      <p:bldP spid="366" grpId="0" animBg="1"/>
      <p:bldP spid="367" grpId="0" animBg="1"/>
      <p:bldP spid="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F6EBD6-764C-448C-A1EC-3D9C7AF80D0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27220" y="-60325"/>
            <a:ext cx="5105218" cy="1035050"/>
          </a:xfrm>
        </p:spPr>
        <p:txBody>
          <a:bodyPr/>
          <a:lstStyle/>
          <a:p>
            <a:r>
              <a:rPr lang="en-US" sz="2000" dirty="0" err="1" smtClean="0">
                <a:latin typeface="Oswald" panose="020B0604020202020204" charset="0"/>
                <a:cs typeface="Oswald" panose="020B0604020202020204" charset="0"/>
              </a:rPr>
              <a:t>Bảng</a:t>
            </a:r>
            <a:r>
              <a:rPr lang="en-US" sz="2000" dirty="0" smtClean="0">
                <a:latin typeface="Oswald" panose="020B0604020202020204" charset="0"/>
                <a:cs typeface="Oswald" panose="020B0604020202020204" charset="0"/>
              </a:rPr>
              <a:t> c</a:t>
            </a:r>
            <a:r>
              <a:rPr lang="vi-VN" sz="2000" dirty="0" smtClean="0">
                <a:latin typeface="Oswald" panose="020B0604020202020204" charset="0"/>
                <a:cs typeface="Oswald" panose="020B0604020202020204" charset="0"/>
              </a:rPr>
              <a:t>ơ</a:t>
            </a:r>
            <a:r>
              <a:rPr lang="en-US" sz="2000" dirty="0" smtClean="0">
                <a:latin typeface="Oswald" panose="020B0604020202020204" charset="0"/>
                <a:cs typeface="Oswald" panose="020B0604020202020204" charset="0"/>
              </a:rPr>
              <a:t> </a:t>
            </a:r>
            <a:r>
              <a:rPr lang="en-US" sz="2000" dirty="0" err="1" smtClean="0">
                <a:latin typeface="Oswald" panose="020B0604020202020204" charset="0"/>
                <a:cs typeface="Oswald" panose="020B0604020202020204" charset="0"/>
              </a:rPr>
              <a:t>sở</a:t>
            </a:r>
            <a:r>
              <a:rPr lang="en-US" sz="2000" dirty="0" smtClean="0">
                <a:latin typeface="Oswald" panose="020B0604020202020204" charset="0"/>
                <a:cs typeface="Oswald" panose="020B0604020202020204" charset="0"/>
              </a:rPr>
              <a:t> </a:t>
            </a:r>
            <a:r>
              <a:rPr lang="en-US" sz="2000" dirty="0" err="1" smtClean="0">
                <a:latin typeface="Oswald" panose="020B0604020202020204" charset="0"/>
                <a:cs typeface="Oswald" panose="020B0604020202020204" charset="0"/>
              </a:rPr>
              <a:t>dữ</a:t>
            </a:r>
            <a:r>
              <a:rPr lang="en-US" sz="2000" dirty="0" smtClean="0">
                <a:latin typeface="Oswald" panose="020B0604020202020204" charset="0"/>
                <a:cs typeface="Oswald" panose="020B0604020202020204" charset="0"/>
              </a:rPr>
              <a:t> </a:t>
            </a:r>
            <a:r>
              <a:rPr lang="en-US" sz="2000" dirty="0" err="1" smtClean="0">
                <a:latin typeface="Oswald" panose="020B0604020202020204" charset="0"/>
                <a:cs typeface="Oswald" panose="020B0604020202020204" charset="0"/>
              </a:rPr>
              <a:t>liệu</a:t>
            </a:r>
            <a:r>
              <a:rPr lang="en-US" sz="2000" dirty="0" smtClean="0">
                <a:latin typeface="Oswald" panose="020B0604020202020204" charset="0"/>
                <a:cs typeface="Oswald" panose="020B0604020202020204" charset="0"/>
              </a:rPr>
              <a:t>:</a:t>
            </a:r>
            <a:endParaRPr lang="vi-VN" sz="2000" dirty="0">
              <a:latin typeface="Oswald" panose="020B0604020202020204" charset="0"/>
              <a:cs typeface="Oswald" panose="020B0604020202020204" charset="0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D24AFB6-6375-4937-9728-874C80F45152}"/>
              </a:ext>
            </a:extLst>
          </p:cNvPr>
          <p:cNvPicPr>
            <a:picLocks noGrp="1"/>
          </p:cNvPicPr>
          <p:nvPr>
            <p:ph idx="4294967295"/>
          </p:nvPr>
        </p:nvPicPr>
        <p:blipFill>
          <a:blip r:embed="rId2"/>
          <a:srcRect/>
          <a:stretch>
            <a:fillRect/>
          </a:stretch>
        </p:blipFill>
        <p:spPr>
          <a:xfrm>
            <a:off x="996846" y="1071797"/>
            <a:ext cx="6889854" cy="3514491"/>
          </a:xfrm>
          <a:prstGeom prst="rect">
            <a:avLst/>
          </a:prstGeom>
          <a:noFill/>
          <a:ln>
            <a:noFill/>
            <a:prstDash/>
          </a:ln>
        </p:spPr>
      </p:pic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600" smtClean="0">
                <a:latin typeface="Oswald" panose="020B0604020202020204" charset="0"/>
                <a:cs typeface="Oswald" panose="020B0604020202020204" charset="0"/>
              </a:rPr>
              <a:t>20</a:t>
            </a:fld>
            <a:endParaRPr lang="en" sz="1600" dirty="0">
              <a:latin typeface="Oswald" panose="020B0604020202020204" charset="0"/>
              <a:cs typeface="Oswald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2551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8"/>
          <p:cNvSpPr txBox="1">
            <a:spLocks noGrp="1"/>
          </p:cNvSpPr>
          <p:nvPr>
            <p:ph type="ctrTitle" idx="4294967295"/>
          </p:nvPr>
        </p:nvSpPr>
        <p:spPr>
          <a:xfrm>
            <a:off x="329784" y="1752492"/>
            <a:ext cx="5329003" cy="323173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6600" dirty="0" smtClean="0">
                <a:solidFill>
                  <a:srgbClr val="81D1EC"/>
                </a:solidFill>
                <a:latin typeface="Oswald" panose="020B0604020202020204" charset="0"/>
              </a:rPr>
              <a:t/>
            </a:r>
            <a:br>
              <a:rPr lang="en-US" sz="6600" dirty="0" smtClean="0">
                <a:solidFill>
                  <a:srgbClr val="81D1EC"/>
                </a:solidFill>
                <a:latin typeface="Oswald" panose="020B0604020202020204" charset="0"/>
              </a:rPr>
            </a:br>
            <a:r>
              <a:rPr lang="en-US" sz="6600" dirty="0">
                <a:solidFill>
                  <a:srgbClr val="81D1EC"/>
                </a:solidFill>
                <a:latin typeface="Oswald" panose="020B0604020202020204" charset="0"/>
              </a:rPr>
              <a:t/>
            </a:r>
            <a:br>
              <a:rPr lang="en-US" sz="6600" dirty="0">
                <a:solidFill>
                  <a:srgbClr val="81D1EC"/>
                </a:solidFill>
                <a:latin typeface="Oswald" panose="020B0604020202020204" charset="0"/>
              </a:rPr>
            </a:br>
            <a:r>
              <a:rPr lang="en-US" sz="6600" dirty="0">
                <a:solidFill>
                  <a:srgbClr val="81D1EC"/>
                </a:solidFill>
                <a:latin typeface="Oswald" panose="020B0604020202020204" charset="0"/>
              </a:rPr>
              <a:t/>
            </a:r>
            <a:br>
              <a:rPr lang="en-US" sz="6600" dirty="0">
                <a:solidFill>
                  <a:srgbClr val="81D1EC"/>
                </a:solidFill>
                <a:latin typeface="Oswald" panose="020B0604020202020204" charset="0"/>
              </a:rPr>
            </a:br>
            <a:r>
              <a:rPr lang="en-US" sz="6600" dirty="0" smtClean="0">
                <a:solidFill>
                  <a:srgbClr val="81D1EC"/>
                </a:solidFill>
                <a:latin typeface="Oswald" panose="020B0604020202020204" charset="0"/>
              </a:rPr>
              <a:t/>
            </a:r>
            <a:br>
              <a:rPr lang="en-US" sz="6600" dirty="0" smtClean="0">
                <a:solidFill>
                  <a:srgbClr val="81D1EC"/>
                </a:solidFill>
                <a:latin typeface="Oswald" panose="020B0604020202020204" charset="0"/>
              </a:rPr>
            </a:br>
            <a:r>
              <a:rPr lang="en-US" sz="6600" dirty="0" err="1" smtClean="0">
                <a:solidFill>
                  <a:schemeClr val="tx1"/>
                </a:solidFill>
                <a:latin typeface="Oswald" panose="020B0604020202020204" charset="0"/>
              </a:rPr>
              <a:t>Tổng</a:t>
            </a:r>
            <a:r>
              <a:rPr lang="en-US" sz="6600" dirty="0" smtClean="0">
                <a:solidFill>
                  <a:schemeClr val="tx1"/>
                </a:solidFill>
                <a:latin typeface="Oswald" panose="020B0604020202020204" charset="0"/>
              </a:rPr>
              <a:t> </a:t>
            </a:r>
            <a:r>
              <a:rPr lang="en-US" sz="6600" dirty="0" err="1" smtClean="0">
                <a:solidFill>
                  <a:schemeClr val="tx1"/>
                </a:solidFill>
                <a:latin typeface="Oswald" panose="020B0604020202020204" charset="0"/>
              </a:rPr>
              <a:t>kết</a:t>
            </a:r>
            <a:r>
              <a:rPr lang="en-US" sz="8000" dirty="0" smtClean="0">
                <a:solidFill>
                  <a:srgbClr val="81D1EC"/>
                </a:solidFill>
                <a:latin typeface="Oswald" panose="020B0604020202020204" charset="0"/>
              </a:rPr>
              <a:t/>
            </a:r>
            <a:br>
              <a:rPr lang="en-US" sz="8000" dirty="0" smtClean="0">
                <a:solidFill>
                  <a:srgbClr val="81D1EC"/>
                </a:solidFill>
                <a:latin typeface="Oswald" panose="020B0604020202020204" charset="0"/>
              </a:rPr>
            </a:br>
            <a:endParaRPr sz="6000" dirty="0">
              <a:solidFill>
                <a:schemeClr val="accent1"/>
              </a:solidFill>
              <a:latin typeface="Oswald" panose="020B0604020202020204" charset="0"/>
            </a:endParaRPr>
          </a:p>
        </p:txBody>
      </p:sp>
      <p:grpSp>
        <p:nvGrpSpPr>
          <p:cNvPr id="212" name="Google Shape;212;p18"/>
          <p:cNvGrpSpPr/>
          <p:nvPr/>
        </p:nvGrpSpPr>
        <p:grpSpPr>
          <a:xfrm>
            <a:off x="4756811" y="448399"/>
            <a:ext cx="1208686" cy="1209005"/>
            <a:chOff x="6654650" y="3665275"/>
            <a:chExt cx="409100" cy="409125"/>
          </a:xfrm>
          <a:solidFill>
            <a:schemeClr val="tx1"/>
          </a:solidFill>
        </p:grpSpPr>
        <p:sp>
          <p:nvSpPr>
            <p:cNvPr id="213" name="Google Shape;213;p18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l" t="t" r="r" b="b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214" name="Google Shape;214;p18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l" t="t" r="r" b="b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</p:grpSp>
      <p:grpSp>
        <p:nvGrpSpPr>
          <p:cNvPr id="215" name="Google Shape;215;p18"/>
          <p:cNvGrpSpPr/>
          <p:nvPr/>
        </p:nvGrpSpPr>
        <p:grpSpPr>
          <a:xfrm rot="1057032">
            <a:off x="3822083" y="602132"/>
            <a:ext cx="798555" cy="798615"/>
            <a:chOff x="570874" y="4322250"/>
            <a:chExt cx="443300" cy="443325"/>
          </a:xfrm>
          <a:solidFill>
            <a:schemeClr val="tx1"/>
          </a:solidFill>
        </p:grpSpPr>
        <p:sp>
          <p:nvSpPr>
            <p:cNvPr id="216" name="Google Shape;216;p18"/>
            <p:cNvSpPr/>
            <p:nvPr/>
          </p:nvSpPr>
          <p:spPr>
            <a:xfrm>
              <a:off x="570874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grpFill/>
            <a:ln>
              <a:solidFill>
                <a:schemeClr val="accent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17" name="Google Shape;217;p18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18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18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0" name="Google Shape;220;p18"/>
          <p:cNvSpPr/>
          <p:nvPr/>
        </p:nvSpPr>
        <p:spPr>
          <a:xfrm rot="2466689">
            <a:off x="2752889" y="449325"/>
            <a:ext cx="392001" cy="374296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18"/>
          <p:cNvSpPr/>
          <p:nvPr/>
        </p:nvSpPr>
        <p:spPr>
          <a:xfrm rot="-1609379">
            <a:off x="3117445" y="1050594"/>
            <a:ext cx="282082" cy="269341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18"/>
          <p:cNvSpPr txBox="1">
            <a:spLocks noGrp="1"/>
          </p:cNvSpPr>
          <p:nvPr>
            <p:ph type="sldNum" idx="12"/>
          </p:nvPr>
        </p:nvSpPr>
        <p:spPr>
          <a:xfrm>
            <a:off x="8556784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pic>
        <p:nvPicPr>
          <p:cNvPr id="1026" name="Picture 2" descr="https://lh3.googleusercontent.com/-ak7WHZFeEUk/WsOKroOsGWI/AAAAAAAACgg/17t7mDphOLAm68RXMZkBCjbOEhQm2tpiACHMYCw/h136/4-ctu.vn_anh_dong_mau_slide_powerpoint_dep_(138)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0334" y="393601"/>
            <a:ext cx="2590800" cy="1295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4230" y="2638278"/>
            <a:ext cx="3642610" cy="1732212"/>
          </a:xfrm>
          <a:prstGeom prst="rect">
            <a:avLst/>
          </a:prstGeom>
        </p:spPr>
      </p:pic>
      <p:sp>
        <p:nvSpPr>
          <p:cNvPr id="16" name="Slide Number Placeholder 3"/>
          <p:cNvSpPr txBox="1">
            <a:spLocks/>
          </p:cNvSpPr>
          <p:nvPr/>
        </p:nvSpPr>
        <p:spPr>
          <a:xfrm>
            <a:off x="8159499" y="439327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r>
              <a:rPr lang="en" sz="1600" dirty="0" smtClean="0">
                <a:latin typeface="Oswald" panose="020B0604020202020204" charset="0"/>
                <a:cs typeface="Oswald" panose="020B0604020202020204" charset="0"/>
              </a:rPr>
              <a:t>20</a:t>
            </a:r>
            <a:endParaRPr lang="en" sz="1600" dirty="0">
              <a:latin typeface="Oswald" panose="020B0604020202020204" charset="0"/>
              <a:cs typeface="Oswald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0317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847724"/>
            <a:ext cx="5092700" cy="314013"/>
          </a:xfrm>
        </p:spPr>
        <p:txBody>
          <a:bodyPr/>
          <a:lstStyle/>
          <a:p>
            <a:r>
              <a:rPr lang="en-US" b="1" dirty="0" smtClean="0">
                <a:latin typeface="Oswald" panose="020B0604020202020204" charset="0"/>
              </a:rPr>
              <a:t>   </a:t>
            </a:r>
            <a:r>
              <a:rPr lang="en-US" sz="2800" b="1" dirty="0" err="1" smtClean="0">
                <a:latin typeface="Oswald" panose="020B0604020202020204" charset="0"/>
              </a:rPr>
              <a:t>Kết</a:t>
            </a:r>
            <a:r>
              <a:rPr lang="en-US" sz="2800" b="1" dirty="0" smtClean="0">
                <a:latin typeface="Oswald" panose="020B0604020202020204" charset="0"/>
              </a:rPr>
              <a:t> </a:t>
            </a:r>
            <a:r>
              <a:rPr lang="en-US" sz="2800" b="1" dirty="0" err="1">
                <a:latin typeface="Oswald" panose="020B0604020202020204" charset="0"/>
              </a:rPr>
              <a:t>quả</a:t>
            </a:r>
            <a:r>
              <a:rPr lang="en-US" sz="2800" b="1" dirty="0">
                <a:latin typeface="Oswald" panose="020B0604020202020204" charset="0"/>
              </a:rPr>
              <a:t> </a:t>
            </a:r>
            <a:r>
              <a:rPr lang="en-US" sz="2800" b="1" dirty="0" err="1">
                <a:latin typeface="Oswald" panose="020B0604020202020204" charset="0"/>
              </a:rPr>
              <a:t>đạt</a:t>
            </a:r>
            <a:r>
              <a:rPr lang="en-US" sz="2800" b="1" dirty="0">
                <a:latin typeface="Oswald" panose="020B0604020202020204" charset="0"/>
              </a:rPr>
              <a:t> đ</a:t>
            </a:r>
            <a:r>
              <a:rPr lang="vi-VN" sz="2800" b="1" smtClean="0">
                <a:latin typeface="Oswald" panose="020B0604020202020204" charset="0"/>
              </a:rPr>
              <a:t>ược:</a:t>
            </a:r>
            <a:endParaRPr lang="en-US" sz="2800" b="1" dirty="0">
              <a:latin typeface="Oswald" panose="020B060402020202020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599607" y="989013"/>
            <a:ext cx="8544393" cy="3373437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Oswald" panose="020B0604020202020204" charset="0"/>
                <a:cs typeface="Oswald" panose="020B0604020202020204" charset="0"/>
              </a:rPr>
              <a:t>+ </a:t>
            </a:r>
            <a:r>
              <a:rPr lang="en-US" dirty="0" err="1">
                <a:latin typeface="Oswald" panose="020B0604020202020204" charset="0"/>
                <a:cs typeface="Oswald" panose="020B0604020202020204" charset="0"/>
              </a:rPr>
              <a:t>Học</a:t>
            </a:r>
            <a:r>
              <a:rPr lang="en-US" dirty="0">
                <a:latin typeface="Oswald" panose="020B0604020202020204" charset="0"/>
                <a:cs typeface="Oswald" panose="020B0604020202020204" charset="0"/>
              </a:rPr>
              <a:t> </a:t>
            </a:r>
            <a:r>
              <a:rPr lang="en-US" dirty="0" err="1">
                <a:latin typeface="Oswald" panose="020B0604020202020204" charset="0"/>
                <a:cs typeface="Oswald" panose="020B0604020202020204" charset="0"/>
              </a:rPr>
              <a:t>được</a:t>
            </a:r>
            <a:r>
              <a:rPr lang="en-US" dirty="0">
                <a:latin typeface="Oswald" panose="020B0604020202020204" charset="0"/>
                <a:cs typeface="Oswald" panose="020B0604020202020204" charset="0"/>
              </a:rPr>
              <a:t> </a:t>
            </a:r>
            <a:r>
              <a:rPr lang="en-US" dirty="0" err="1">
                <a:latin typeface="Oswald" panose="020B0604020202020204" charset="0"/>
                <a:cs typeface="Oswald" panose="020B0604020202020204" charset="0"/>
              </a:rPr>
              <a:t>thêm</a:t>
            </a:r>
            <a:r>
              <a:rPr lang="en-US" dirty="0">
                <a:latin typeface="Oswald" panose="020B0604020202020204" charset="0"/>
                <a:cs typeface="Oswald" panose="020B0604020202020204" charset="0"/>
              </a:rPr>
              <a:t> </a:t>
            </a:r>
            <a:r>
              <a:rPr lang="en-US" dirty="0" err="1">
                <a:latin typeface="Oswald" panose="020B0604020202020204" charset="0"/>
                <a:cs typeface="Oswald" panose="020B0604020202020204" charset="0"/>
              </a:rPr>
              <a:t>kiến</a:t>
            </a:r>
            <a:r>
              <a:rPr lang="en-US" dirty="0">
                <a:latin typeface="Oswald" panose="020B0604020202020204" charset="0"/>
                <a:cs typeface="Oswald" panose="020B0604020202020204" charset="0"/>
              </a:rPr>
              <a:t> </a:t>
            </a:r>
            <a:r>
              <a:rPr lang="en-US" dirty="0" err="1">
                <a:latin typeface="Oswald" panose="020B0604020202020204" charset="0"/>
                <a:cs typeface="Oswald" panose="020B0604020202020204" charset="0"/>
              </a:rPr>
              <a:t>thức</a:t>
            </a:r>
            <a:r>
              <a:rPr lang="en-US" dirty="0">
                <a:latin typeface="Oswald" panose="020B0604020202020204" charset="0"/>
                <a:cs typeface="Oswald" panose="020B0604020202020204" charset="0"/>
              </a:rPr>
              <a:t> </a:t>
            </a:r>
            <a:r>
              <a:rPr lang="en-US" dirty="0" err="1">
                <a:latin typeface="Oswald" panose="020B0604020202020204" charset="0"/>
                <a:cs typeface="Oswald" panose="020B0604020202020204" charset="0"/>
              </a:rPr>
              <a:t>về</a:t>
            </a:r>
            <a:r>
              <a:rPr lang="en-US" dirty="0">
                <a:latin typeface="Oswald" panose="020B0604020202020204" charset="0"/>
                <a:cs typeface="Oswald" panose="020B0604020202020204" charset="0"/>
              </a:rPr>
              <a:t> Laravel, </a:t>
            </a:r>
            <a:r>
              <a:rPr lang="en-US" dirty="0" err="1">
                <a:latin typeface="Oswald" panose="020B0604020202020204" charset="0"/>
                <a:cs typeface="Oswald" panose="020B0604020202020204" charset="0"/>
              </a:rPr>
              <a:t>Xampp</a:t>
            </a:r>
            <a:endParaRPr lang="vi-VN" dirty="0">
              <a:latin typeface="Oswald" panose="020B0604020202020204" charset="0"/>
              <a:cs typeface="Oswald" panose="020B0604020202020204" charset="0"/>
            </a:endParaRPr>
          </a:p>
          <a:p>
            <a:pPr marL="0" indent="0">
              <a:buNone/>
            </a:pPr>
            <a:r>
              <a:rPr lang="en-US" dirty="0">
                <a:latin typeface="Oswald" panose="020B0604020202020204" charset="0"/>
                <a:cs typeface="Oswald" panose="020B0604020202020204" charset="0"/>
              </a:rPr>
              <a:t>+ </a:t>
            </a:r>
            <a:r>
              <a:rPr lang="en-US" dirty="0" err="1" smtClean="0">
                <a:latin typeface="Oswald" panose="020B0604020202020204" charset="0"/>
                <a:cs typeface="Oswald" panose="020B0604020202020204" charset="0"/>
              </a:rPr>
              <a:t>Nâng</a:t>
            </a:r>
            <a:r>
              <a:rPr lang="en-US" dirty="0" smtClean="0">
                <a:latin typeface="Oswald" panose="020B0604020202020204" charset="0"/>
                <a:cs typeface="Oswald" panose="020B0604020202020204" charset="0"/>
              </a:rPr>
              <a:t> </a:t>
            </a:r>
            <a:r>
              <a:rPr lang="en-US" dirty="0" err="1" smtClean="0">
                <a:latin typeface="Oswald" panose="020B0604020202020204" charset="0"/>
                <a:cs typeface="Oswald" panose="020B0604020202020204" charset="0"/>
              </a:rPr>
              <a:t>cao</a:t>
            </a:r>
            <a:r>
              <a:rPr lang="en-US" dirty="0" smtClean="0">
                <a:latin typeface="Oswald" panose="020B0604020202020204" charset="0"/>
                <a:cs typeface="Oswald" panose="020B0604020202020204" charset="0"/>
              </a:rPr>
              <a:t> </a:t>
            </a:r>
            <a:r>
              <a:rPr lang="en-US" dirty="0" err="1" smtClean="0">
                <a:latin typeface="Oswald" panose="020B0604020202020204" charset="0"/>
                <a:cs typeface="Oswald" panose="020B0604020202020204" charset="0"/>
              </a:rPr>
              <a:t>khả</a:t>
            </a:r>
            <a:r>
              <a:rPr lang="en-US" dirty="0" smtClean="0">
                <a:latin typeface="Oswald" panose="020B0604020202020204" charset="0"/>
                <a:cs typeface="Oswald" panose="020B0604020202020204" charset="0"/>
              </a:rPr>
              <a:t> </a:t>
            </a:r>
            <a:r>
              <a:rPr lang="en-US" dirty="0" err="1" smtClean="0">
                <a:latin typeface="Oswald" panose="020B0604020202020204" charset="0"/>
                <a:cs typeface="Oswald" panose="020B0604020202020204" charset="0"/>
              </a:rPr>
              <a:t>năng</a:t>
            </a:r>
            <a:r>
              <a:rPr lang="en-US" dirty="0" smtClean="0">
                <a:latin typeface="Oswald" panose="020B0604020202020204" charset="0"/>
                <a:cs typeface="Oswald" panose="020B0604020202020204" charset="0"/>
              </a:rPr>
              <a:t> </a:t>
            </a:r>
            <a:r>
              <a:rPr lang="en-US" dirty="0" err="1" smtClean="0">
                <a:latin typeface="Oswald" panose="020B0604020202020204" charset="0"/>
                <a:cs typeface="Oswald" panose="020B0604020202020204" charset="0"/>
              </a:rPr>
              <a:t>tự</a:t>
            </a:r>
            <a:r>
              <a:rPr lang="en-US" dirty="0" smtClean="0">
                <a:latin typeface="Oswald" panose="020B0604020202020204" charset="0"/>
                <a:cs typeface="Oswald" panose="020B0604020202020204" charset="0"/>
              </a:rPr>
              <a:t> </a:t>
            </a:r>
            <a:r>
              <a:rPr lang="en-US" dirty="0" err="1" smtClean="0">
                <a:latin typeface="Oswald" panose="020B0604020202020204" charset="0"/>
                <a:cs typeface="Oswald" panose="020B0604020202020204" charset="0"/>
              </a:rPr>
              <a:t>học</a:t>
            </a:r>
            <a:r>
              <a:rPr lang="en-US" dirty="0" smtClean="0">
                <a:latin typeface="Oswald" panose="020B0604020202020204" charset="0"/>
                <a:cs typeface="Oswald" panose="020B0604020202020204" charset="0"/>
              </a:rPr>
              <a:t>, debug</a:t>
            </a:r>
            <a:endParaRPr lang="vi-VN" dirty="0" smtClean="0">
              <a:latin typeface="Oswald" panose="020B0604020202020204" charset="0"/>
              <a:cs typeface="Oswald" panose="020B0604020202020204" charset="0"/>
            </a:endParaRPr>
          </a:p>
          <a:p>
            <a:pPr marL="0" indent="0">
              <a:buNone/>
            </a:pPr>
            <a:r>
              <a:rPr lang="en-US" dirty="0" smtClean="0">
                <a:latin typeface="Oswald" panose="020B0604020202020204" charset="0"/>
                <a:cs typeface="Oswald" panose="020B0604020202020204" charset="0"/>
              </a:rPr>
              <a:t>+ </a:t>
            </a:r>
            <a:r>
              <a:rPr lang="en-US" dirty="0" err="1" smtClean="0">
                <a:latin typeface="Oswald" panose="020B0604020202020204" charset="0"/>
                <a:cs typeface="Oswald" panose="020B0604020202020204" charset="0"/>
              </a:rPr>
              <a:t>Nâng</a:t>
            </a:r>
            <a:r>
              <a:rPr lang="en-US" dirty="0" smtClean="0">
                <a:latin typeface="Oswald" panose="020B0604020202020204" charset="0"/>
                <a:cs typeface="Oswald" panose="020B0604020202020204" charset="0"/>
              </a:rPr>
              <a:t> </a:t>
            </a:r>
            <a:r>
              <a:rPr lang="en-US" dirty="0" err="1" smtClean="0">
                <a:latin typeface="Oswald" panose="020B0604020202020204" charset="0"/>
                <a:cs typeface="Oswald" panose="020B0604020202020204" charset="0"/>
              </a:rPr>
              <a:t>cao</a:t>
            </a:r>
            <a:r>
              <a:rPr lang="en-US" dirty="0" smtClean="0">
                <a:latin typeface="Oswald" panose="020B0604020202020204" charset="0"/>
                <a:cs typeface="Oswald" panose="020B0604020202020204" charset="0"/>
              </a:rPr>
              <a:t> </a:t>
            </a:r>
            <a:r>
              <a:rPr lang="en-US" dirty="0" err="1" smtClean="0">
                <a:latin typeface="Oswald" panose="020B0604020202020204" charset="0"/>
                <a:cs typeface="Oswald" panose="020B0604020202020204" charset="0"/>
              </a:rPr>
              <a:t>khả</a:t>
            </a:r>
            <a:r>
              <a:rPr lang="en-US" dirty="0" smtClean="0">
                <a:latin typeface="Oswald" panose="020B0604020202020204" charset="0"/>
                <a:cs typeface="Oswald" panose="020B0604020202020204" charset="0"/>
              </a:rPr>
              <a:t> </a:t>
            </a:r>
            <a:r>
              <a:rPr lang="en-US" dirty="0" err="1" smtClean="0">
                <a:latin typeface="Oswald" panose="020B0604020202020204" charset="0"/>
                <a:cs typeface="Oswald" panose="020B0604020202020204" charset="0"/>
              </a:rPr>
              <a:t>năng</a:t>
            </a:r>
            <a:r>
              <a:rPr lang="en-US" dirty="0" smtClean="0">
                <a:latin typeface="Oswald" panose="020B0604020202020204" charset="0"/>
                <a:cs typeface="Oswald" panose="020B0604020202020204" charset="0"/>
              </a:rPr>
              <a:t> </a:t>
            </a:r>
            <a:r>
              <a:rPr lang="en-US" dirty="0" err="1" smtClean="0">
                <a:latin typeface="Oswald" panose="020B0604020202020204" charset="0"/>
                <a:cs typeface="Oswald" panose="020B0604020202020204" charset="0"/>
              </a:rPr>
              <a:t>làm</a:t>
            </a:r>
            <a:r>
              <a:rPr lang="en-US" dirty="0" smtClean="0">
                <a:latin typeface="Oswald" panose="020B0604020202020204" charset="0"/>
                <a:cs typeface="Oswald" panose="020B0604020202020204" charset="0"/>
              </a:rPr>
              <a:t> </a:t>
            </a:r>
            <a:r>
              <a:rPr lang="en-US" dirty="0" err="1" smtClean="0">
                <a:latin typeface="Oswald" panose="020B0604020202020204" charset="0"/>
                <a:cs typeface="Oswald" panose="020B0604020202020204" charset="0"/>
              </a:rPr>
              <a:t>việc</a:t>
            </a:r>
            <a:r>
              <a:rPr lang="en-US" dirty="0" smtClean="0">
                <a:latin typeface="Oswald" panose="020B0604020202020204" charset="0"/>
                <a:cs typeface="Oswald" panose="020B0604020202020204" charset="0"/>
              </a:rPr>
              <a:t> </a:t>
            </a:r>
            <a:r>
              <a:rPr lang="en-US" dirty="0" err="1" smtClean="0">
                <a:latin typeface="Oswald" panose="020B0604020202020204" charset="0"/>
                <a:cs typeface="Oswald" panose="020B0604020202020204" charset="0"/>
              </a:rPr>
              <a:t>nhóm</a:t>
            </a:r>
            <a:endParaRPr lang="vi-VN" dirty="0" smtClean="0">
              <a:latin typeface="Oswald" panose="020B0604020202020204" charset="0"/>
              <a:cs typeface="Oswald" panose="020B0604020202020204" charset="0"/>
            </a:endParaRPr>
          </a:p>
          <a:p>
            <a:pPr marL="0" indent="0">
              <a:buNone/>
            </a:pPr>
            <a:r>
              <a:rPr lang="en-US" dirty="0" smtClean="0">
                <a:latin typeface="Oswald" panose="020B0604020202020204" charset="0"/>
                <a:cs typeface="Oswald" panose="020B0604020202020204" charset="0"/>
              </a:rPr>
              <a:t>+ </a:t>
            </a:r>
            <a:r>
              <a:rPr lang="en-US" dirty="0" err="1">
                <a:latin typeface="Oswald" panose="020B0604020202020204" charset="0"/>
                <a:cs typeface="Oswald" panose="020B0604020202020204" charset="0"/>
              </a:rPr>
              <a:t>Nâng</a:t>
            </a:r>
            <a:r>
              <a:rPr lang="en-US" dirty="0">
                <a:latin typeface="Oswald" panose="020B0604020202020204" charset="0"/>
                <a:cs typeface="Oswald" panose="020B0604020202020204" charset="0"/>
              </a:rPr>
              <a:t> </a:t>
            </a:r>
            <a:r>
              <a:rPr lang="en-US" dirty="0" err="1">
                <a:latin typeface="Oswald" panose="020B0604020202020204" charset="0"/>
                <a:cs typeface="Oswald" panose="020B0604020202020204" charset="0"/>
              </a:rPr>
              <a:t>cao</a:t>
            </a:r>
            <a:r>
              <a:rPr lang="en-US" dirty="0">
                <a:latin typeface="Oswald" panose="020B0604020202020204" charset="0"/>
                <a:cs typeface="Oswald" panose="020B0604020202020204" charset="0"/>
              </a:rPr>
              <a:t> </a:t>
            </a:r>
            <a:r>
              <a:rPr lang="en-US" dirty="0" err="1">
                <a:latin typeface="Oswald" panose="020B0604020202020204" charset="0"/>
                <a:cs typeface="Oswald" panose="020B0604020202020204" charset="0"/>
              </a:rPr>
              <a:t>khả</a:t>
            </a:r>
            <a:r>
              <a:rPr lang="en-US" dirty="0">
                <a:latin typeface="Oswald" panose="020B0604020202020204" charset="0"/>
                <a:cs typeface="Oswald" panose="020B0604020202020204" charset="0"/>
              </a:rPr>
              <a:t> </a:t>
            </a:r>
            <a:r>
              <a:rPr lang="en-US" dirty="0" err="1">
                <a:latin typeface="Oswald" panose="020B0604020202020204" charset="0"/>
                <a:cs typeface="Oswald" panose="020B0604020202020204" charset="0"/>
              </a:rPr>
              <a:t>năng</a:t>
            </a:r>
            <a:r>
              <a:rPr lang="en-US" dirty="0">
                <a:latin typeface="Oswald" panose="020B0604020202020204" charset="0"/>
                <a:cs typeface="Oswald" panose="020B0604020202020204" charset="0"/>
              </a:rPr>
              <a:t> </a:t>
            </a:r>
            <a:r>
              <a:rPr lang="en-US" dirty="0" err="1">
                <a:latin typeface="Oswald" panose="020B0604020202020204" charset="0"/>
                <a:cs typeface="Oswald" panose="020B0604020202020204" charset="0"/>
              </a:rPr>
              <a:t>viết</a:t>
            </a:r>
            <a:r>
              <a:rPr lang="en-US" dirty="0">
                <a:latin typeface="Oswald" panose="020B0604020202020204" charset="0"/>
                <a:cs typeface="Oswald" panose="020B0604020202020204" charset="0"/>
              </a:rPr>
              <a:t> </a:t>
            </a:r>
            <a:r>
              <a:rPr lang="en-US" dirty="0" err="1">
                <a:latin typeface="Oswald" panose="020B0604020202020204" charset="0"/>
                <a:cs typeface="Oswald" panose="020B0604020202020204" charset="0"/>
              </a:rPr>
              <a:t>báo</a:t>
            </a:r>
            <a:r>
              <a:rPr lang="en-US" dirty="0">
                <a:latin typeface="Oswald" panose="020B0604020202020204" charset="0"/>
                <a:cs typeface="Oswald" panose="020B0604020202020204" charset="0"/>
              </a:rPr>
              <a:t> </a:t>
            </a:r>
            <a:r>
              <a:rPr lang="en-US" dirty="0" err="1">
                <a:latin typeface="Oswald" panose="020B0604020202020204" charset="0"/>
                <a:cs typeface="Oswald" panose="020B0604020202020204" charset="0"/>
              </a:rPr>
              <a:t>cáo</a:t>
            </a:r>
            <a:endParaRPr lang="en-US" dirty="0">
              <a:latin typeface="Oswald" panose="020B0604020202020204" charset="0"/>
              <a:cs typeface="Oswald" panose="020B0604020202020204" charset="0"/>
            </a:endParaRPr>
          </a:p>
          <a:p>
            <a:pPr marL="0" indent="0">
              <a:buNone/>
            </a:pPr>
            <a:r>
              <a:rPr lang="vi-VN" sz="2800" b="1" dirty="0">
                <a:latin typeface="Oswald" panose="020B0604020202020204" charset="0"/>
                <a:cs typeface="Oswald" panose="020B0604020202020204" charset="0"/>
              </a:rPr>
              <a:t>Hạn </a:t>
            </a:r>
            <a:r>
              <a:rPr lang="vi-VN" sz="2800" b="1" dirty="0" smtClean="0">
                <a:latin typeface="Oswald" panose="020B0604020202020204" charset="0"/>
                <a:cs typeface="Oswald" panose="020B0604020202020204" charset="0"/>
              </a:rPr>
              <a:t>chế:</a:t>
            </a:r>
            <a:endParaRPr lang="vi-VN" sz="2800" b="1" dirty="0">
              <a:latin typeface="Oswald" panose="020B0604020202020204" charset="0"/>
              <a:cs typeface="Oswald" panose="020B0604020202020204" charset="0"/>
            </a:endParaRPr>
          </a:p>
          <a:p>
            <a:pPr marL="0" indent="0">
              <a:buNone/>
            </a:pPr>
            <a:r>
              <a:rPr lang="en-US" dirty="0">
                <a:latin typeface="Oswald" panose="020B0604020202020204" charset="0"/>
                <a:cs typeface="Oswald" panose="020B0604020202020204" charset="0"/>
              </a:rPr>
              <a:t>+ </a:t>
            </a:r>
            <a:r>
              <a:rPr lang="en-US" dirty="0" err="1">
                <a:latin typeface="Oswald" panose="020B0604020202020204" charset="0"/>
                <a:cs typeface="Oswald" panose="020B0604020202020204" charset="0"/>
              </a:rPr>
              <a:t>Giao</a:t>
            </a:r>
            <a:r>
              <a:rPr lang="en-US" dirty="0">
                <a:latin typeface="Oswald" panose="020B0604020202020204" charset="0"/>
                <a:cs typeface="Oswald" panose="020B0604020202020204" charset="0"/>
              </a:rPr>
              <a:t> </a:t>
            </a:r>
            <a:r>
              <a:rPr lang="en-US" dirty="0" err="1">
                <a:latin typeface="Oswald" panose="020B0604020202020204" charset="0"/>
                <a:cs typeface="Oswald" panose="020B0604020202020204" charset="0"/>
              </a:rPr>
              <a:t>diện</a:t>
            </a:r>
            <a:r>
              <a:rPr lang="en-US" dirty="0">
                <a:latin typeface="Oswald" panose="020B0604020202020204" charset="0"/>
                <a:cs typeface="Oswald" panose="020B0604020202020204" charset="0"/>
              </a:rPr>
              <a:t> </a:t>
            </a:r>
            <a:r>
              <a:rPr lang="en-US" dirty="0" err="1">
                <a:latin typeface="Oswald" panose="020B0604020202020204" charset="0"/>
                <a:cs typeface="Oswald" panose="020B0604020202020204" charset="0"/>
              </a:rPr>
              <a:t>chưa</a:t>
            </a:r>
            <a:r>
              <a:rPr lang="en-US" dirty="0">
                <a:latin typeface="Oswald" panose="020B0604020202020204" charset="0"/>
                <a:cs typeface="Oswald" panose="020B0604020202020204" charset="0"/>
              </a:rPr>
              <a:t> </a:t>
            </a:r>
            <a:r>
              <a:rPr lang="en-US" dirty="0" err="1">
                <a:latin typeface="Oswald" panose="020B0604020202020204" charset="0"/>
                <a:cs typeface="Oswald" panose="020B0604020202020204" charset="0"/>
              </a:rPr>
              <a:t>được</a:t>
            </a:r>
            <a:r>
              <a:rPr lang="en-US" dirty="0">
                <a:latin typeface="Oswald" panose="020B0604020202020204" charset="0"/>
                <a:cs typeface="Oswald" panose="020B0604020202020204" charset="0"/>
              </a:rPr>
              <a:t> </a:t>
            </a:r>
            <a:r>
              <a:rPr lang="en-US" dirty="0" err="1">
                <a:latin typeface="Oswald" panose="020B0604020202020204" charset="0"/>
                <a:cs typeface="Oswald" panose="020B0604020202020204" charset="0"/>
              </a:rPr>
              <a:t>linh</a:t>
            </a:r>
            <a:r>
              <a:rPr lang="en-US" dirty="0">
                <a:latin typeface="Oswald" panose="020B0604020202020204" charset="0"/>
                <a:cs typeface="Oswald" panose="020B0604020202020204" charset="0"/>
              </a:rPr>
              <a:t> </a:t>
            </a:r>
            <a:r>
              <a:rPr lang="en-US" dirty="0" err="1">
                <a:latin typeface="Oswald" panose="020B0604020202020204" charset="0"/>
                <a:cs typeface="Oswald" panose="020B0604020202020204" charset="0"/>
              </a:rPr>
              <a:t>hoạt</a:t>
            </a:r>
            <a:endParaRPr lang="vi-VN" dirty="0">
              <a:latin typeface="Oswald" panose="020B0604020202020204" charset="0"/>
              <a:cs typeface="Oswald" panose="020B0604020202020204" charset="0"/>
            </a:endParaRPr>
          </a:p>
          <a:p>
            <a:pPr marL="0" indent="0">
              <a:buNone/>
            </a:pPr>
            <a:r>
              <a:rPr lang="en-US" dirty="0">
                <a:latin typeface="Oswald" panose="020B0604020202020204" charset="0"/>
                <a:cs typeface="Oswald" panose="020B0604020202020204" charset="0"/>
              </a:rPr>
              <a:t>+ </a:t>
            </a:r>
            <a:r>
              <a:rPr lang="en-US" dirty="0" err="1">
                <a:latin typeface="Oswald" panose="020B0604020202020204" charset="0"/>
                <a:cs typeface="Oswald" panose="020B0604020202020204" charset="0"/>
              </a:rPr>
              <a:t>Chưa</a:t>
            </a:r>
            <a:r>
              <a:rPr lang="en-US" dirty="0">
                <a:latin typeface="Oswald" panose="020B0604020202020204" charset="0"/>
                <a:cs typeface="Oswald" panose="020B0604020202020204" charset="0"/>
              </a:rPr>
              <a:t> </a:t>
            </a:r>
            <a:r>
              <a:rPr lang="en-US" dirty="0" err="1">
                <a:latin typeface="Oswald" panose="020B0604020202020204" charset="0"/>
                <a:cs typeface="Oswald" panose="020B0604020202020204" charset="0"/>
              </a:rPr>
              <a:t>dò</a:t>
            </a:r>
            <a:r>
              <a:rPr lang="en-US" dirty="0">
                <a:latin typeface="Oswald" panose="020B0604020202020204" charset="0"/>
                <a:cs typeface="Oswald" panose="020B0604020202020204" charset="0"/>
              </a:rPr>
              <a:t> </a:t>
            </a:r>
            <a:r>
              <a:rPr lang="en-US" dirty="0" err="1">
                <a:latin typeface="Oswald" panose="020B0604020202020204" charset="0"/>
                <a:cs typeface="Oswald" panose="020B0604020202020204" charset="0"/>
              </a:rPr>
              <a:t>được</a:t>
            </a:r>
            <a:r>
              <a:rPr lang="en-US" dirty="0">
                <a:latin typeface="Oswald" panose="020B0604020202020204" charset="0"/>
                <a:cs typeface="Oswald" panose="020B0604020202020204" charset="0"/>
              </a:rPr>
              <a:t> </a:t>
            </a:r>
            <a:r>
              <a:rPr lang="en-US" dirty="0" err="1">
                <a:latin typeface="Oswald" panose="020B0604020202020204" charset="0"/>
                <a:cs typeface="Oswald" panose="020B0604020202020204" charset="0"/>
              </a:rPr>
              <a:t>hết</a:t>
            </a:r>
            <a:r>
              <a:rPr lang="en-US" dirty="0">
                <a:latin typeface="Oswald" panose="020B0604020202020204" charset="0"/>
                <a:cs typeface="Oswald" panose="020B0604020202020204" charset="0"/>
              </a:rPr>
              <a:t> </a:t>
            </a:r>
            <a:r>
              <a:rPr lang="en-US" dirty="0" err="1">
                <a:latin typeface="Oswald" panose="020B0604020202020204" charset="0"/>
                <a:cs typeface="Oswald" panose="020B0604020202020204" charset="0"/>
              </a:rPr>
              <a:t>lỗi</a:t>
            </a:r>
            <a:r>
              <a:rPr lang="en-US" dirty="0">
                <a:latin typeface="Oswald" panose="020B0604020202020204" charset="0"/>
                <a:cs typeface="Oswald" panose="020B0604020202020204" charset="0"/>
              </a:rPr>
              <a:t> </a:t>
            </a:r>
            <a:r>
              <a:rPr lang="en-US" dirty="0" err="1">
                <a:latin typeface="Oswald" panose="020B0604020202020204" charset="0"/>
                <a:cs typeface="Oswald" panose="020B0604020202020204" charset="0"/>
              </a:rPr>
              <a:t>tiềm</a:t>
            </a:r>
            <a:r>
              <a:rPr lang="en-US" dirty="0">
                <a:latin typeface="Oswald" panose="020B0604020202020204" charset="0"/>
                <a:cs typeface="Oswald" panose="020B0604020202020204" charset="0"/>
              </a:rPr>
              <a:t> </a:t>
            </a:r>
            <a:r>
              <a:rPr lang="en-US" dirty="0" err="1">
                <a:latin typeface="Oswald" panose="020B0604020202020204" charset="0"/>
                <a:cs typeface="Oswald" panose="020B0604020202020204" charset="0"/>
              </a:rPr>
              <a:t>ẩn</a:t>
            </a:r>
            <a:endParaRPr lang="vi-VN" dirty="0">
              <a:latin typeface="Oswald" panose="020B0604020202020204" charset="0"/>
              <a:cs typeface="Oswald" panose="020B0604020202020204" charset="0"/>
            </a:endParaRPr>
          </a:p>
          <a:p>
            <a:pPr marL="0" indent="0">
              <a:buNone/>
            </a:pPr>
            <a:r>
              <a:rPr lang="en-US" dirty="0">
                <a:latin typeface="Oswald" panose="020B0604020202020204" charset="0"/>
                <a:cs typeface="Oswald" panose="020B0604020202020204" charset="0"/>
              </a:rPr>
              <a:t>+ </a:t>
            </a:r>
            <a:r>
              <a:rPr lang="en-US" dirty="0" err="1">
                <a:latin typeface="Oswald" panose="020B0604020202020204" charset="0"/>
                <a:cs typeface="Oswald" panose="020B0604020202020204" charset="0"/>
              </a:rPr>
              <a:t>Chưa</a:t>
            </a:r>
            <a:r>
              <a:rPr lang="en-US" dirty="0">
                <a:latin typeface="Oswald" panose="020B0604020202020204" charset="0"/>
                <a:cs typeface="Oswald" panose="020B0604020202020204" charset="0"/>
              </a:rPr>
              <a:t> </a:t>
            </a:r>
            <a:r>
              <a:rPr lang="en-US" dirty="0" err="1">
                <a:latin typeface="Oswald" panose="020B0604020202020204" charset="0"/>
                <a:cs typeface="Oswald" panose="020B0604020202020204" charset="0"/>
              </a:rPr>
              <a:t>có</a:t>
            </a:r>
            <a:r>
              <a:rPr lang="en-US" dirty="0">
                <a:latin typeface="Oswald" panose="020B0604020202020204" charset="0"/>
                <a:cs typeface="Oswald" panose="020B0604020202020204" charset="0"/>
              </a:rPr>
              <a:t> </a:t>
            </a:r>
            <a:r>
              <a:rPr lang="en-US" dirty="0" err="1">
                <a:latin typeface="Oswald" panose="020B0604020202020204" charset="0"/>
                <a:cs typeface="Oswald" panose="020B0604020202020204" charset="0"/>
              </a:rPr>
              <a:t>chức</a:t>
            </a:r>
            <a:r>
              <a:rPr lang="en-US" dirty="0">
                <a:latin typeface="Oswald" panose="020B0604020202020204" charset="0"/>
                <a:cs typeface="Oswald" panose="020B0604020202020204" charset="0"/>
              </a:rPr>
              <a:t> </a:t>
            </a:r>
            <a:r>
              <a:rPr lang="en-US" dirty="0" err="1">
                <a:latin typeface="Oswald" panose="020B0604020202020204" charset="0"/>
                <a:cs typeface="Oswald" panose="020B0604020202020204" charset="0"/>
              </a:rPr>
              <a:t>năng</a:t>
            </a:r>
            <a:r>
              <a:rPr lang="en-US" dirty="0">
                <a:latin typeface="Oswald" panose="020B0604020202020204" charset="0"/>
                <a:cs typeface="Oswald" panose="020B0604020202020204" charset="0"/>
              </a:rPr>
              <a:t> </a:t>
            </a:r>
            <a:r>
              <a:rPr lang="en-US" dirty="0" err="1">
                <a:latin typeface="Oswald" panose="020B0604020202020204" charset="0"/>
                <a:cs typeface="Oswald" panose="020B0604020202020204" charset="0"/>
              </a:rPr>
              <a:t>tìm</a:t>
            </a:r>
            <a:r>
              <a:rPr lang="en-US" dirty="0">
                <a:latin typeface="Oswald" panose="020B0604020202020204" charset="0"/>
                <a:cs typeface="Oswald" panose="020B0604020202020204" charset="0"/>
              </a:rPr>
              <a:t> </a:t>
            </a:r>
            <a:r>
              <a:rPr lang="en-US" dirty="0" err="1">
                <a:latin typeface="Oswald" panose="020B0604020202020204" charset="0"/>
                <a:cs typeface="Oswald" panose="020B0604020202020204" charset="0"/>
              </a:rPr>
              <a:t>kiếm</a:t>
            </a:r>
            <a:r>
              <a:rPr lang="en-US" dirty="0">
                <a:latin typeface="Oswald" panose="020B0604020202020204" charset="0"/>
                <a:cs typeface="Oswald" panose="020B0604020202020204" charset="0"/>
              </a:rPr>
              <a:t> </a:t>
            </a:r>
            <a:r>
              <a:rPr lang="en-US" dirty="0" err="1">
                <a:latin typeface="Oswald" panose="020B0604020202020204" charset="0"/>
                <a:cs typeface="Oswald" panose="020B0604020202020204" charset="0"/>
              </a:rPr>
              <a:t>trong</a:t>
            </a:r>
            <a:r>
              <a:rPr lang="en-US" dirty="0">
                <a:latin typeface="Oswald" panose="020B0604020202020204" charset="0"/>
                <a:cs typeface="Oswald" panose="020B0604020202020204" charset="0"/>
              </a:rPr>
              <a:t> </a:t>
            </a:r>
            <a:r>
              <a:rPr lang="en-US" dirty="0" err="1">
                <a:latin typeface="Oswald" panose="020B0604020202020204" charset="0"/>
                <a:cs typeface="Oswald" panose="020B0604020202020204" charset="0"/>
              </a:rPr>
              <a:t>trang</a:t>
            </a:r>
            <a:r>
              <a:rPr lang="en-US" dirty="0">
                <a:latin typeface="Oswald" panose="020B0604020202020204" charset="0"/>
                <a:cs typeface="Oswald" panose="020B0604020202020204" charset="0"/>
              </a:rPr>
              <a:t> web</a:t>
            </a:r>
            <a:endParaRPr lang="vi-VN" dirty="0">
              <a:latin typeface="Oswald" panose="020B0604020202020204" charset="0"/>
              <a:cs typeface="Oswald" panose="020B0604020202020204" charset="0"/>
            </a:endParaRPr>
          </a:p>
          <a:p>
            <a:pPr marL="0" indent="0">
              <a:buNone/>
            </a:pPr>
            <a:endParaRPr lang="vi-VN" dirty="0">
              <a:latin typeface="Oswald" panose="020B0604020202020204" charset="0"/>
              <a:cs typeface="Oswald" panose="020B0604020202020204" charset="0"/>
            </a:endParaRPr>
          </a:p>
          <a:p>
            <a:pPr marL="0" indent="0">
              <a:buNone/>
            </a:pPr>
            <a:endParaRPr lang="vi-VN" sz="3300" b="1" dirty="0">
              <a:latin typeface="Oswald" panose="020B0604020202020204" charset="0"/>
              <a:cs typeface="Oswald" panose="020B0604020202020204" charset="0"/>
            </a:endParaRPr>
          </a:p>
          <a:p>
            <a:pPr marL="0" indent="0">
              <a:buNone/>
            </a:pPr>
            <a:endParaRPr lang="vi-VN" sz="3300" dirty="0">
              <a:latin typeface="Oswald" panose="020B0604020202020204" charset="0"/>
              <a:cs typeface="Oswald" panose="020B0604020202020204" charset="0"/>
            </a:endParaRPr>
          </a:p>
          <a:p>
            <a:pPr marL="0" indent="0">
              <a:buNone/>
            </a:pPr>
            <a:endParaRPr lang="en-US" dirty="0">
              <a:latin typeface="Oswald" panose="020B0604020202020204" charset="0"/>
              <a:cs typeface="Oswald" panose="020B0604020202020204" charset="0"/>
            </a:endParaRPr>
          </a:p>
        </p:txBody>
      </p:sp>
      <p:grpSp>
        <p:nvGrpSpPr>
          <p:cNvPr id="4" name="Google Shape;59;p12"/>
          <p:cNvGrpSpPr/>
          <p:nvPr/>
        </p:nvGrpSpPr>
        <p:grpSpPr>
          <a:xfrm>
            <a:off x="6402553" y="630512"/>
            <a:ext cx="1580904" cy="1684493"/>
            <a:chOff x="5970800" y="1619250"/>
            <a:chExt cx="428650" cy="456725"/>
          </a:xfrm>
        </p:grpSpPr>
        <p:sp>
          <p:nvSpPr>
            <p:cNvPr id="5" name="Google Shape;60;p12"/>
            <p:cNvSpPr/>
            <p:nvPr/>
          </p:nvSpPr>
          <p:spPr>
            <a:xfrm>
              <a:off x="5970800" y="1674200"/>
              <a:ext cx="377975" cy="377950"/>
            </a:xfrm>
            <a:custGeom>
              <a:avLst/>
              <a:gdLst/>
              <a:ahLst/>
              <a:cxnLst/>
              <a:rect l="l" t="t" r="r" b="b"/>
              <a:pathLst>
                <a:path w="15119" h="15118" extrusionOk="0">
                  <a:moveTo>
                    <a:pt x="7181" y="0"/>
                  </a:moveTo>
                  <a:lnTo>
                    <a:pt x="6790" y="49"/>
                  </a:lnTo>
                  <a:lnTo>
                    <a:pt x="6424" y="98"/>
                  </a:lnTo>
                  <a:lnTo>
                    <a:pt x="6058" y="147"/>
                  </a:lnTo>
                  <a:lnTo>
                    <a:pt x="5691" y="244"/>
                  </a:lnTo>
                  <a:lnTo>
                    <a:pt x="5325" y="342"/>
                  </a:lnTo>
                  <a:lnTo>
                    <a:pt x="4983" y="464"/>
                  </a:lnTo>
                  <a:lnTo>
                    <a:pt x="4641" y="586"/>
                  </a:lnTo>
                  <a:lnTo>
                    <a:pt x="4299" y="733"/>
                  </a:lnTo>
                  <a:lnTo>
                    <a:pt x="3982" y="904"/>
                  </a:lnTo>
                  <a:lnTo>
                    <a:pt x="3664" y="1099"/>
                  </a:lnTo>
                  <a:lnTo>
                    <a:pt x="3347" y="1295"/>
                  </a:lnTo>
                  <a:lnTo>
                    <a:pt x="3053" y="1490"/>
                  </a:lnTo>
                  <a:lnTo>
                    <a:pt x="2760" y="1734"/>
                  </a:lnTo>
                  <a:lnTo>
                    <a:pt x="2492" y="1954"/>
                  </a:lnTo>
                  <a:lnTo>
                    <a:pt x="2223" y="2223"/>
                  </a:lnTo>
                  <a:lnTo>
                    <a:pt x="1979" y="2467"/>
                  </a:lnTo>
                  <a:lnTo>
                    <a:pt x="1735" y="2760"/>
                  </a:lnTo>
                  <a:lnTo>
                    <a:pt x="1515" y="3029"/>
                  </a:lnTo>
                  <a:lnTo>
                    <a:pt x="1295" y="3322"/>
                  </a:lnTo>
                  <a:lnTo>
                    <a:pt x="1100" y="3639"/>
                  </a:lnTo>
                  <a:lnTo>
                    <a:pt x="929" y="3957"/>
                  </a:lnTo>
                  <a:lnTo>
                    <a:pt x="758" y="4274"/>
                  </a:lnTo>
                  <a:lnTo>
                    <a:pt x="611" y="4616"/>
                  </a:lnTo>
                  <a:lnTo>
                    <a:pt x="465" y="4958"/>
                  </a:lnTo>
                  <a:lnTo>
                    <a:pt x="343" y="5300"/>
                  </a:lnTo>
                  <a:lnTo>
                    <a:pt x="245" y="5666"/>
                  </a:lnTo>
                  <a:lnTo>
                    <a:pt x="172" y="6033"/>
                  </a:lnTo>
                  <a:lnTo>
                    <a:pt x="98" y="6399"/>
                  </a:lnTo>
                  <a:lnTo>
                    <a:pt x="49" y="6790"/>
                  </a:lnTo>
                  <a:lnTo>
                    <a:pt x="25" y="7156"/>
                  </a:lnTo>
                  <a:lnTo>
                    <a:pt x="1" y="7547"/>
                  </a:lnTo>
                  <a:lnTo>
                    <a:pt x="25" y="7938"/>
                  </a:lnTo>
                  <a:lnTo>
                    <a:pt x="49" y="8328"/>
                  </a:lnTo>
                  <a:lnTo>
                    <a:pt x="98" y="8695"/>
                  </a:lnTo>
                  <a:lnTo>
                    <a:pt x="172" y="9085"/>
                  </a:lnTo>
                  <a:lnTo>
                    <a:pt x="245" y="9452"/>
                  </a:lnTo>
                  <a:lnTo>
                    <a:pt x="343" y="9794"/>
                  </a:lnTo>
                  <a:lnTo>
                    <a:pt x="465" y="10160"/>
                  </a:lnTo>
                  <a:lnTo>
                    <a:pt x="611" y="10502"/>
                  </a:lnTo>
                  <a:lnTo>
                    <a:pt x="758" y="10820"/>
                  </a:lnTo>
                  <a:lnTo>
                    <a:pt x="929" y="11161"/>
                  </a:lnTo>
                  <a:lnTo>
                    <a:pt x="1100" y="11479"/>
                  </a:lnTo>
                  <a:lnTo>
                    <a:pt x="1295" y="11772"/>
                  </a:lnTo>
                  <a:lnTo>
                    <a:pt x="1515" y="12065"/>
                  </a:lnTo>
                  <a:lnTo>
                    <a:pt x="1735" y="12358"/>
                  </a:lnTo>
                  <a:lnTo>
                    <a:pt x="1979" y="12627"/>
                  </a:lnTo>
                  <a:lnTo>
                    <a:pt x="2223" y="12895"/>
                  </a:lnTo>
                  <a:lnTo>
                    <a:pt x="2492" y="13140"/>
                  </a:lnTo>
                  <a:lnTo>
                    <a:pt x="2760" y="13384"/>
                  </a:lnTo>
                  <a:lnTo>
                    <a:pt x="3053" y="13604"/>
                  </a:lnTo>
                  <a:lnTo>
                    <a:pt x="3347" y="13824"/>
                  </a:lnTo>
                  <a:lnTo>
                    <a:pt x="3664" y="14019"/>
                  </a:lnTo>
                  <a:lnTo>
                    <a:pt x="3982" y="14190"/>
                  </a:lnTo>
                  <a:lnTo>
                    <a:pt x="4299" y="14361"/>
                  </a:lnTo>
                  <a:lnTo>
                    <a:pt x="4641" y="14507"/>
                  </a:lnTo>
                  <a:lnTo>
                    <a:pt x="4983" y="14654"/>
                  </a:lnTo>
                  <a:lnTo>
                    <a:pt x="5325" y="14776"/>
                  </a:lnTo>
                  <a:lnTo>
                    <a:pt x="5691" y="14874"/>
                  </a:lnTo>
                  <a:lnTo>
                    <a:pt x="6058" y="14947"/>
                  </a:lnTo>
                  <a:lnTo>
                    <a:pt x="6424" y="15020"/>
                  </a:lnTo>
                  <a:lnTo>
                    <a:pt x="6790" y="15069"/>
                  </a:lnTo>
                  <a:lnTo>
                    <a:pt x="7181" y="15094"/>
                  </a:lnTo>
                  <a:lnTo>
                    <a:pt x="7572" y="15118"/>
                  </a:lnTo>
                  <a:lnTo>
                    <a:pt x="7963" y="15094"/>
                  </a:lnTo>
                  <a:lnTo>
                    <a:pt x="8329" y="15069"/>
                  </a:lnTo>
                  <a:lnTo>
                    <a:pt x="8720" y="15020"/>
                  </a:lnTo>
                  <a:lnTo>
                    <a:pt x="9086" y="14947"/>
                  </a:lnTo>
                  <a:lnTo>
                    <a:pt x="9452" y="14874"/>
                  </a:lnTo>
                  <a:lnTo>
                    <a:pt x="9819" y="14776"/>
                  </a:lnTo>
                  <a:lnTo>
                    <a:pt x="10161" y="14654"/>
                  </a:lnTo>
                  <a:lnTo>
                    <a:pt x="10503" y="14507"/>
                  </a:lnTo>
                  <a:lnTo>
                    <a:pt x="10844" y="14361"/>
                  </a:lnTo>
                  <a:lnTo>
                    <a:pt x="11162" y="14190"/>
                  </a:lnTo>
                  <a:lnTo>
                    <a:pt x="11479" y="14019"/>
                  </a:lnTo>
                  <a:lnTo>
                    <a:pt x="11797" y="13824"/>
                  </a:lnTo>
                  <a:lnTo>
                    <a:pt x="12090" y="13604"/>
                  </a:lnTo>
                  <a:lnTo>
                    <a:pt x="12383" y="13384"/>
                  </a:lnTo>
                  <a:lnTo>
                    <a:pt x="12652" y="13140"/>
                  </a:lnTo>
                  <a:lnTo>
                    <a:pt x="12920" y="12895"/>
                  </a:lnTo>
                  <a:lnTo>
                    <a:pt x="13165" y="12627"/>
                  </a:lnTo>
                  <a:lnTo>
                    <a:pt x="13409" y="12358"/>
                  </a:lnTo>
                  <a:lnTo>
                    <a:pt x="13629" y="12065"/>
                  </a:lnTo>
                  <a:lnTo>
                    <a:pt x="13824" y="11772"/>
                  </a:lnTo>
                  <a:lnTo>
                    <a:pt x="14019" y="11479"/>
                  </a:lnTo>
                  <a:lnTo>
                    <a:pt x="14215" y="11161"/>
                  </a:lnTo>
                  <a:lnTo>
                    <a:pt x="14386" y="10820"/>
                  </a:lnTo>
                  <a:lnTo>
                    <a:pt x="14532" y="10502"/>
                  </a:lnTo>
                  <a:lnTo>
                    <a:pt x="14654" y="10160"/>
                  </a:lnTo>
                  <a:lnTo>
                    <a:pt x="14777" y="9794"/>
                  </a:lnTo>
                  <a:lnTo>
                    <a:pt x="14899" y="9452"/>
                  </a:lnTo>
                  <a:lnTo>
                    <a:pt x="14972" y="9085"/>
                  </a:lnTo>
                  <a:lnTo>
                    <a:pt x="15045" y="8695"/>
                  </a:lnTo>
                  <a:lnTo>
                    <a:pt x="15094" y="8328"/>
                  </a:lnTo>
                  <a:lnTo>
                    <a:pt x="15118" y="7938"/>
                  </a:lnTo>
                  <a:lnTo>
                    <a:pt x="15118" y="7547"/>
                  </a:lnTo>
                  <a:lnTo>
                    <a:pt x="15094" y="6936"/>
                  </a:lnTo>
                  <a:lnTo>
                    <a:pt x="15021" y="6326"/>
                  </a:lnTo>
                  <a:lnTo>
                    <a:pt x="14899" y="5740"/>
                  </a:lnTo>
                  <a:lnTo>
                    <a:pt x="14728" y="5178"/>
                  </a:lnTo>
                  <a:lnTo>
                    <a:pt x="14532" y="4616"/>
                  </a:lnTo>
                  <a:lnTo>
                    <a:pt x="14288" y="4079"/>
                  </a:lnTo>
                  <a:lnTo>
                    <a:pt x="13995" y="3590"/>
                  </a:lnTo>
                  <a:lnTo>
                    <a:pt x="13653" y="3102"/>
                  </a:lnTo>
                  <a:lnTo>
                    <a:pt x="13458" y="3053"/>
                  </a:lnTo>
                  <a:lnTo>
                    <a:pt x="12163" y="4347"/>
                  </a:lnTo>
                  <a:lnTo>
                    <a:pt x="12383" y="4689"/>
                  </a:lnTo>
                  <a:lnTo>
                    <a:pt x="12578" y="5056"/>
                  </a:lnTo>
                  <a:lnTo>
                    <a:pt x="12749" y="5446"/>
                  </a:lnTo>
                  <a:lnTo>
                    <a:pt x="12896" y="5837"/>
                  </a:lnTo>
                  <a:lnTo>
                    <a:pt x="13018" y="6252"/>
                  </a:lnTo>
                  <a:lnTo>
                    <a:pt x="13091" y="6668"/>
                  </a:lnTo>
                  <a:lnTo>
                    <a:pt x="13165" y="7107"/>
                  </a:lnTo>
                  <a:lnTo>
                    <a:pt x="13165" y="7547"/>
                  </a:lnTo>
                  <a:lnTo>
                    <a:pt x="13140" y="8133"/>
                  </a:lnTo>
                  <a:lnTo>
                    <a:pt x="13067" y="8695"/>
                  </a:lnTo>
                  <a:lnTo>
                    <a:pt x="12920" y="9208"/>
                  </a:lnTo>
                  <a:lnTo>
                    <a:pt x="12725" y="9745"/>
                  </a:lnTo>
                  <a:lnTo>
                    <a:pt x="12505" y="10233"/>
                  </a:lnTo>
                  <a:lnTo>
                    <a:pt x="12212" y="10673"/>
                  </a:lnTo>
                  <a:lnTo>
                    <a:pt x="11895" y="11113"/>
                  </a:lnTo>
                  <a:lnTo>
                    <a:pt x="11528" y="11503"/>
                  </a:lnTo>
                  <a:lnTo>
                    <a:pt x="11138" y="11870"/>
                  </a:lnTo>
                  <a:lnTo>
                    <a:pt x="10698" y="12187"/>
                  </a:lnTo>
                  <a:lnTo>
                    <a:pt x="10234" y="12480"/>
                  </a:lnTo>
                  <a:lnTo>
                    <a:pt x="9745" y="12725"/>
                  </a:lnTo>
                  <a:lnTo>
                    <a:pt x="9233" y="12895"/>
                  </a:lnTo>
                  <a:lnTo>
                    <a:pt x="8695" y="13042"/>
                  </a:lnTo>
                  <a:lnTo>
                    <a:pt x="8133" y="13140"/>
                  </a:lnTo>
                  <a:lnTo>
                    <a:pt x="7572" y="13164"/>
                  </a:lnTo>
                  <a:lnTo>
                    <a:pt x="6986" y="13140"/>
                  </a:lnTo>
                  <a:lnTo>
                    <a:pt x="6448" y="13042"/>
                  </a:lnTo>
                  <a:lnTo>
                    <a:pt x="5911" y="12895"/>
                  </a:lnTo>
                  <a:lnTo>
                    <a:pt x="5398" y="12725"/>
                  </a:lnTo>
                  <a:lnTo>
                    <a:pt x="4910" y="12480"/>
                  </a:lnTo>
                  <a:lnTo>
                    <a:pt x="4446" y="12187"/>
                  </a:lnTo>
                  <a:lnTo>
                    <a:pt x="4006" y="11870"/>
                  </a:lnTo>
                  <a:lnTo>
                    <a:pt x="3615" y="11503"/>
                  </a:lnTo>
                  <a:lnTo>
                    <a:pt x="3249" y="11113"/>
                  </a:lnTo>
                  <a:lnTo>
                    <a:pt x="2931" y="10673"/>
                  </a:lnTo>
                  <a:lnTo>
                    <a:pt x="2638" y="10233"/>
                  </a:lnTo>
                  <a:lnTo>
                    <a:pt x="2418" y="9745"/>
                  </a:lnTo>
                  <a:lnTo>
                    <a:pt x="2223" y="9208"/>
                  </a:lnTo>
                  <a:lnTo>
                    <a:pt x="2077" y="8695"/>
                  </a:lnTo>
                  <a:lnTo>
                    <a:pt x="2003" y="8133"/>
                  </a:lnTo>
                  <a:lnTo>
                    <a:pt x="1954" y="7547"/>
                  </a:lnTo>
                  <a:lnTo>
                    <a:pt x="2003" y="6985"/>
                  </a:lnTo>
                  <a:lnTo>
                    <a:pt x="2077" y="6423"/>
                  </a:lnTo>
                  <a:lnTo>
                    <a:pt x="2223" y="5886"/>
                  </a:lnTo>
                  <a:lnTo>
                    <a:pt x="2418" y="5373"/>
                  </a:lnTo>
                  <a:lnTo>
                    <a:pt x="2638" y="4885"/>
                  </a:lnTo>
                  <a:lnTo>
                    <a:pt x="2931" y="4421"/>
                  </a:lnTo>
                  <a:lnTo>
                    <a:pt x="3249" y="4005"/>
                  </a:lnTo>
                  <a:lnTo>
                    <a:pt x="3615" y="3590"/>
                  </a:lnTo>
                  <a:lnTo>
                    <a:pt x="4006" y="3224"/>
                  </a:lnTo>
                  <a:lnTo>
                    <a:pt x="4446" y="2906"/>
                  </a:lnTo>
                  <a:lnTo>
                    <a:pt x="4910" y="2638"/>
                  </a:lnTo>
                  <a:lnTo>
                    <a:pt x="5398" y="2394"/>
                  </a:lnTo>
                  <a:lnTo>
                    <a:pt x="5911" y="2198"/>
                  </a:lnTo>
                  <a:lnTo>
                    <a:pt x="6448" y="2076"/>
                  </a:lnTo>
                  <a:lnTo>
                    <a:pt x="6986" y="1978"/>
                  </a:lnTo>
                  <a:lnTo>
                    <a:pt x="7572" y="1954"/>
                  </a:lnTo>
                  <a:lnTo>
                    <a:pt x="8011" y="1978"/>
                  </a:lnTo>
                  <a:lnTo>
                    <a:pt x="8451" y="2027"/>
                  </a:lnTo>
                  <a:lnTo>
                    <a:pt x="8866" y="2100"/>
                  </a:lnTo>
                  <a:lnTo>
                    <a:pt x="9281" y="2223"/>
                  </a:lnTo>
                  <a:lnTo>
                    <a:pt x="9672" y="2369"/>
                  </a:lnTo>
                  <a:lnTo>
                    <a:pt x="10063" y="2540"/>
                  </a:lnTo>
                  <a:lnTo>
                    <a:pt x="10429" y="2735"/>
                  </a:lnTo>
                  <a:lnTo>
                    <a:pt x="10771" y="2955"/>
                  </a:lnTo>
                  <a:lnTo>
                    <a:pt x="11943" y="1807"/>
                  </a:lnTo>
                  <a:lnTo>
                    <a:pt x="11846" y="1343"/>
                  </a:lnTo>
                  <a:lnTo>
                    <a:pt x="11382" y="1026"/>
                  </a:lnTo>
                  <a:lnTo>
                    <a:pt x="10893" y="782"/>
                  </a:lnTo>
                  <a:lnTo>
                    <a:pt x="10380" y="537"/>
                  </a:lnTo>
                  <a:lnTo>
                    <a:pt x="9843" y="342"/>
                  </a:lnTo>
                  <a:lnTo>
                    <a:pt x="9306" y="195"/>
                  </a:lnTo>
                  <a:lnTo>
                    <a:pt x="8744" y="98"/>
                  </a:lnTo>
                  <a:lnTo>
                    <a:pt x="8158" y="25"/>
                  </a:lnTo>
                  <a:lnTo>
                    <a:pt x="757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61;p12"/>
            <p:cNvSpPr/>
            <p:nvPr/>
          </p:nvSpPr>
          <p:spPr>
            <a:xfrm>
              <a:off x="6068500" y="1771875"/>
              <a:ext cx="182575" cy="182600"/>
            </a:xfrm>
            <a:custGeom>
              <a:avLst/>
              <a:gdLst/>
              <a:ahLst/>
              <a:cxnLst/>
              <a:rect l="l" t="t" r="r" b="b"/>
              <a:pathLst>
                <a:path w="7303" h="7304" extrusionOk="0">
                  <a:moveTo>
                    <a:pt x="3664" y="1"/>
                  </a:moveTo>
                  <a:lnTo>
                    <a:pt x="3297" y="25"/>
                  </a:lnTo>
                  <a:lnTo>
                    <a:pt x="2931" y="74"/>
                  </a:lnTo>
                  <a:lnTo>
                    <a:pt x="2565" y="147"/>
                  </a:lnTo>
                  <a:lnTo>
                    <a:pt x="2247" y="294"/>
                  </a:lnTo>
                  <a:lnTo>
                    <a:pt x="1930" y="440"/>
                  </a:lnTo>
                  <a:lnTo>
                    <a:pt x="1612" y="611"/>
                  </a:lnTo>
                  <a:lnTo>
                    <a:pt x="1344" y="831"/>
                  </a:lnTo>
                  <a:lnTo>
                    <a:pt x="1075" y="1075"/>
                  </a:lnTo>
                  <a:lnTo>
                    <a:pt x="831" y="1320"/>
                  </a:lnTo>
                  <a:lnTo>
                    <a:pt x="635" y="1613"/>
                  </a:lnTo>
                  <a:lnTo>
                    <a:pt x="440" y="1906"/>
                  </a:lnTo>
                  <a:lnTo>
                    <a:pt x="293" y="2223"/>
                  </a:lnTo>
                  <a:lnTo>
                    <a:pt x="171" y="2565"/>
                  </a:lnTo>
                  <a:lnTo>
                    <a:pt x="74" y="2907"/>
                  </a:lnTo>
                  <a:lnTo>
                    <a:pt x="25" y="3273"/>
                  </a:lnTo>
                  <a:lnTo>
                    <a:pt x="0" y="3640"/>
                  </a:lnTo>
                  <a:lnTo>
                    <a:pt x="25" y="4031"/>
                  </a:lnTo>
                  <a:lnTo>
                    <a:pt x="74" y="4373"/>
                  </a:lnTo>
                  <a:lnTo>
                    <a:pt x="171" y="4739"/>
                  </a:lnTo>
                  <a:lnTo>
                    <a:pt x="293" y="5081"/>
                  </a:lnTo>
                  <a:lnTo>
                    <a:pt x="440" y="5398"/>
                  </a:lnTo>
                  <a:lnTo>
                    <a:pt x="635" y="5691"/>
                  </a:lnTo>
                  <a:lnTo>
                    <a:pt x="831" y="5960"/>
                  </a:lnTo>
                  <a:lnTo>
                    <a:pt x="1075" y="6229"/>
                  </a:lnTo>
                  <a:lnTo>
                    <a:pt x="1344" y="6473"/>
                  </a:lnTo>
                  <a:lnTo>
                    <a:pt x="1612" y="6668"/>
                  </a:lnTo>
                  <a:lnTo>
                    <a:pt x="1930" y="6864"/>
                  </a:lnTo>
                  <a:lnTo>
                    <a:pt x="2247" y="7010"/>
                  </a:lnTo>
                  <a:lnTo>
                    <a:pt x="2565" y="7132"/>
                  </a:lnTo>
                  <a:lnTo>
                    <a:pt x="2931" y="7230"/>
                  </a:lnTo>
                  <a:lnTo>
                    <a:pt x="3297" y="7279"/>
                  </a:lnTo>
                  <a:lnTo>
                    <a:pt x="3664" y="7303"/>
                  </a:lnTo>
                  <a:lnTo>
                    <a:pt x="4030" y="7279"/>
                  </a:lnTo>
                  <a:lnTo>
                    <a:pt x="4396" y="7230"/>
                  </a:lnTo>
                  <a:lnTo>
                    <a:pt x="4738" y="7132"/>
                  </a:lnTo>
                  <a:lnTo>
                    <a:pt x="5080" y="7010"/>
                  </a:lnTo>
                  <a:lnTo>
                    <a:pt x="5398" y="6864"/>
                  </a:lnTo>
                  <a:lnTo>
                    <a:pt x="5691" y="6668"/>
                  </a:lnTo>
                  <a:lnTo>
                    <a:pt x="5984" y="6473"/>
                  </a:lnTo>
                  <a:lnTo>
                    <a:pt x="6253" y="6229"/>
                  </a:lnTo>
                  <a:lnTo>
                    <a:pt x="6472" y="5960"/>
                  </a:lnTo>
                  <a:lnTo>
                    <a:pt x="6692" y="5691"/>
                  </a:lnTo>
                  <a:lnTo>
                    <a:pt x="6863" y="5398"/>
                  </a:lnTo>
                  <a:lnTo>
                    <a:pt x="7034" y="5081"/>
                  </a:lnTo>
                  <a:lnTo>
                    <a:pt x="7156" y="4739"/>
                  </a:lnTo>
                  <a:lnTo>
                    <a:pt x="7230" y="4373"/>
                  </a:lnTo>
                  <a:lnTo>
                    <a:pt x="7303" y="4031"/>
                  </a:lnTo>
                  <a:lnTo>
                    <a:pt x="7303" y="3640"/>
                  </a:lnTo>
                  <a:lnTo>
                    <a:pt x="7303" y="3396"/>
                  </a:lnTo>
                  <a:lnTo>
                    <a:pt x="7278" y="3176"/>
                  </a:lnTo>
                  <a:lnTo>
                    <a:pt x="7254" y="2932"/>
                  </a:lnTo>
                  <a:lnTo>
                    <a:pt x="7181" y="2712"/>
                  </a:lnTo>
                  <a:lnTo>
                    <a:pt x="7132" y="2492"/>
                  </a:lnTo>
                  <a:lnTo>
                    <a:pt x="7034" y="2272"/>
                  </a:lnTo>
                  <a:lnTo>
                    <a:pt x="6839" y="1857"/>
                  </a:lnTo>
                  <a:lnTo>
                    <a:pt x="5325" y="3347"/>
                  </a:lnTo>
                  <a:lnTo>
                    <a:pt x="5349" y="3640"/>
                  </a:lnTo>
                  <a:lnTo>
                    <a:pt x="5349" y="3811"/>
                  </a:lnTo>
                  <a:lnTo>
                    <a:pt x="5325" y="3982"/>
                  </a:lnTo>
                  <a:lnTo>
                    <a:pt x="5276" y="4153"/>
                  </a:lnTo>
                  <a:lnTo>
                    <a:pt x="5227" y="4299"/>
                  </a:lnTo>
                  <a:lnTo>
                    <a:pt x="5154" y="4446"/>
                  </a:lnTo>
                  <a:lnTo>
                    <a:pt x="5080" y="4592"/>
                  </a:lnTo>
                  <a:lnTo>
                    <a:pt x="4983" y="4739"/>
                  </a:lnTo>
                  <a:lnTo>
                    <a:pt x="4860" y="4861"/>
                  </a:lnTo>
                  <a:lnTo>
                    <a:pt x="4738" y="4959"/>
                  </a:lnTo>
                  <a:lnTo>
                    <a:pt x="4616" y="5056"/>
                  </a:lnTo>
                  <a:lnTo>
                    <a:pt x="4470" y="5154"/>
                  </a:lnTo>
                  <a:lnTo>
                    <a:pt x="4323" y="5203"/>
                  </a:lnTo>
                  <a:lnTo>
                    <a:pt x="4177" y="5276"/>
                  </a:lnTo>
                  <a:lnTo>
                    <a:pt x="4006" y="5301"/>
                  </a:lnTo>
                  <a:lnTo>
                    <a:pt x="3835" y="5349"/>
                  </a:lnTo>
                  <a:lnTo>
                    <a:pt x="3493" y="5349"/>
                  </a:lnTo>
                  <a:lnTo>
                    <a:pt x="3322" y="5301"/>
                  </a:lnTo>
                  <a:lnTo>
                    <a:pt x="3151" y="5276"/>
                  </a:lnTo>
                  <a:lnTo>
                    <a:pt x="3004" y="5203"/>
                  </a:lnTo>
                  <a:lnTo>
                    <a:pt x="2858" y="5154"/>
                  </a:lnTo>
                  <a:lnTo>
                    <a:pt x="2711" y="5056"/>
                  </a:lnTo>
                  <a:lnTo>
                    <a:pt x="2589" y="4959"/>
                  </a:lnTo>
                  <a:lnTo>
                    <a:pt x="2467" y="4861"/>
                  </a:lnTo>
                  <a:lnTo>
                    <a:pt x="2345" y="4739"/>
                  </a:lnTo>
                  <a:lnTo>
                    <a:pt x="2247" y="4592"/>
                  </a:lnTo>
                  <a:lnTo>
                    <a:pt x="2174" y="4446"/>
                  </a:lnTo>
                  <a:lnTo>
                    <a:pt x="2101" y="4299"/>
                  </a:lnTo>
                  <a:lnTo>
                    <a:pt x="2027" y="4153"/>
                  </a:lnTo>
                  <a:lnTo>
                    <a:pt x="2003" y="3982"/>
                  </a:lnTo>
                  <a:lnTo>
                    <a:pt x="1979" y="3811"/>
                  </a:lnTo>
                  <a:lnTo>
                    <a:pt x="1954" y="3640"/>
                  </a:lnTo>
                  <a:lnTo>
                    <a:pt x="1979" y="3469"/>
                  </a:lnTo>
                  <a:lnTo>
                    <a:pt x="2003" y="3298"/>
                  </a:lnTo>
                  <a:lnTo>
                    <a:pt x="2027" y="3151"/>
                  </a:lnTo>
                  <a:lnTo>
                    <a:pt x="2101" y="2980"/>
                  </a:lnTo>
                  <a:lnTo>
                    <a:pt x="2174" y="2834"/>
                  </a:lnTo>
                  <a:lnTo>
                    <a:pt x="2247" y="2687"/>
                  </a:lnTo>
                  <a:lnTo>
                    <a:pt x="2345" y="2565"/>
                  </a:lnTo>
                  <a:lnTo>
                    <a:pt x="2467" y="2443"/>
                  </a:lnTo>
                  <a:lnTo>
                    <a:pt x="2589" y="2345"/>
                  </a:lnTo>
                  <a:lnTo>
                    <a:pt x="2711" y="2248"/>
                  </a:lnTo>
                  <a:lnTo>
                    <a:pt x="2858" y="2150"/>
                  </a:lnTo>
                  <a:lnTo>
                    <a:pt x="3004" y="2077"/>
                  </a:lnTo>
                  <a:lnTo>
                    <a:pt x="3151" y="2028"/>
                  </a:lnTo>
                  <a:lnTo>
                    <a:pt x="3322" y="1979"/>
                  </a:lnTo>
                  <a:lnTo>
                    <a:pt x="3493" y="1955"/>
                  </a:lnTo>
                  <a:lnTo>
                    <a:pt x="3664" y="1955"/>
                  </a:lnTo>
                  <a:lnTo>
                    <a:pt x="3957" y="1979"/>
                  </a:lnTo>
                  <a:lnTo>
                    <a:pt x="5447" y="465"/>
                  </a:lnTo>
                  <a:lnTo>
                    <a:pt x="5056" y="269"/>
                  </a:lnTo>
                  <a:lnTo>
                    <a:pt x="4836" y="196"/>
                  </a:lnTo>
                  <a:lnTo>
                    <a:pt x="4616" y="123"/>
                  </a:lnTo>
                  <a:lnTo>
                    <a:pt x="4372" y="74"/>
                  </a:lnTo>
                  <a:lnTo>
                    <a:pt x="4152" y="25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62;p12"/>
            <p:cNvSpPr/>
            <p:nvPr/>
          </p:nvSpPr>
          <p:spPr>
            <a:xfrm>
              <a:off x="5981175" y="2005125"/>
              <a:ext cx="75125" cy="70850"/>
            </a:xfrm>
            <a:custGeom>
              <a:avLst/>
              <a:gdLst/>
              <a:ahLst/>
              <a:cxnLst/>
              <a:rect l="l" t="t" r="r" b="b"/>
              <a:pathLst>
                <a:path w="3005" h="2834" extrusionOk="0">
                  <a:moveTo>
                    <a:pt x="1466" y="0"/>
                  </a:moveTo>
                  <a:lnTo>
                    <a:pt x="294" y="1173"/>
                  </a:lnTo>
                  <a:lnTo>
                    <a:pt x="172" y="1319"/>
                  </a:lnTo>
                  <a:lnTo>
                    <a:pt x="74" y="1490"/>
                  </a:lnTo>
                  <a:lnTo>
                    <a:pt x="25" y="1661"/>
                  </a:lnTo>
                  <a:lnTo>
                    <a:pt x="1" y="1857"/>
                  </a:lnTo>
                  <a:lnTo>
                    <a:pt x="25" y="2052"/>
                  </a:lnTo>
                  <a:lnTo>
                    <a:pt x="74" y="2223"/>
                  </a:lnTo>
                  <a:lnTo>
                    <a:pt x="172" y="2394"/>
                  </a:lnTo>
                  <a:lnTo>
                    <a:pt x="294" y="2540"/>
                  </a:lnTo>
                  <a:lnTo>
                    <a:pt x="440" y="2663"/>
                  </a:lnTo>
                  <a:lnTo>
                    <a:pt x="611" y="2760"/>
                  </a:lnTo>
                  <a:lnTo>
                    <a:pt x="807" y="2809"/>
                  </a:lnTo>
                  <a:lnTo>
                    <a:pt x="978" y="2833"/>
                  </a:lnTo>
                  <a:lnTo>
                    <a:pt x="1173" y="2809"/>
                  </a:lnTo>
                  <a:lnTo>
                    <a:pt x="1344" y="2760"/>
                  </a:lnTo>
                  <a:lnTo>
                    <a:pt x="1515" y="2663"/>
                  </a:lnTo>
                  <a:lnTo>
                    <a:pt x="1686" y="2540"/>
                  </a:lnTo>
                  <a:lnTo>
                    <a:pt x="2858" y="1368"/>
                  </a:lnTo>
                  <a:lnTo>
                    <a:pt x="3005" y="1197"/>
                  </a:lnTo>
                  <a:lnTo>
                    <a:pt x="2590" y="928"/>
                  </a:lnTo>
                  <a:lnTo>
                    <a:pt x="2199" y="635"/>
                  </a:lnTo>
                  <a:lnTo>
                    <a:pt x="1808" y="342"/>
                  </a:lnTo>
                  <a:lnTo>
                    <a:pt x="146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63;p12"/>
            <p:cNvSpPr/>
            <p:nvPr/>
          </p:nvSpPr>
          <p:spPr>
            <a:xfrm>
              <a:off x="6263875" y="2005125"/>
              <a:ext cx="74525" cy="70850"/>
            </a:xfrm>
            <a:custGeom>
              <a:avLst/>
              <a:gdLst/>
              <a:ahLst/>
              <a:cxnLst/>
              <a:rect l="l" t="t" r="r" b="b"/>
              <a:pathLst>
                <a:path w="2981" h="2834" extrusionOk="0">
                  <a:moveTo>
                    <a:pt x="1539" y="0"/>
                  </a:moveTo>
                  <a:lnTo>
                    <a:pt x="1173" y="342"/>
                  </a:lnTo>
                  <a:lnTo>
                    <a:pt x="807" y="635"/>
                  </a:lnTo>
                  <a:lnTo>
                    <a:pt x="416" y="928"/>
                  </a:lnTo>
                  <a:lnTo>
                    <a:pt x="1" y="1197"/>
                  </a:lnTo>
                  <a:lnTo>
                    <a:pt x="123" y="1368"/>
                  </a:lnTo>
                  <a:lnTo>
                    <a:pt x="1319" y="2540"/>
                  </a:lnTo>
                  <a:lnTo>
                    <a:pt x="1466" y="2663"/>
                  </a:lnTo>
                  <a:lnTo>
                    <a:pt x="1637" y="2760"/>
                  </a:lnTo>
                  <a:lnTo>
                    <a:pt x="1832" y="2809"/>
                  </a:lnTo>
                  <a:lnTo>
                    <a:pt x="2003" y="2833"/>
                  </a:lnTo>
                  <a:lnTo>
                    <a:pt x="2199" y="2809"/>
                  </a:lnTo>
                  <a:lnTo>
                    <a:pt x="2370" y="2760"/>
                  </a:lnTo>
                  <a:lnTo>
                    <a:pt x="2541" y="2663"/>
                  </a:lnTo>
                  <a:lnTo>
                    <a:pt x="2712" y="2540"/>
                  </a:lnTo>
                  <a:lnTo>
                    <a:pt x="2834" y="2394"/>
                  </a:lnTo>
                  <a:lnTo>
                    <a:pt x="2931" y="2223"/>
                  </a:lnTo>
                  <a:lnTo>
                    <a:pt x="2980" y="2052"/>
                  </a:lnTo>
                  <a:lnTo>
                    <a:pt x="2980" y="1857"/>
                  </a:lnTo>
                  <a:lnTo>
                    <a:pt x="2980" y="1661"/>
                  </a:lnTo>
                  <a:lnTo>
                    <a:pt x="2931" y="1490"/>
                  </a:lnTo>
                  <a:lnTo>
                    <a:pt x="2834" y="1319"/>
                  </a:lnTo>
                  <a:lnTo>
                    <a:pt x="2712" y="1173"/>
                  </a:lnTo>
                  <a:lnTo>
                    <a:pt x="153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64;p12"/>
            <p:cNvSpPr/>
            <p:nvPr/>
          </p:nvSpPr>
          <p:spPr>
            <a:xfrm>
              <a:off x="6147875" y="1619250"/>
              <a:ext cx="251575" cy="255850"/>
            </a:xfrm>
            <a:custGeom>
              <a:avLst/>
              <a:gdLst/>
              <a:ahLst/>
              <a:cxnLst/>
              <a:rect l="l" t="t" r="r" b="b"/>
              <a:pathLst>
                <a:path w="10063" h="10234" extrusionOk="0">
                  <a:moveTo>
                    <a:pt x="7352" y="0"/>
                  </a:moveTo>
                  <a:lnTo>
                    <a:pt x="7254" y="24"/>
                  </a:lnTo>
                  <a:lnTo>
                    <a:pt x="7181" y="73"/>
                  </a:lnTo>
                  <a:lnTo>
                    <a:pt x="7083" y="147"/>
                  </a:lnTo>
                  <a:lnTo>
                    <a:pt x="5447" y="1758"/>
                  </a:lnTo>
                  <a:lnTo>
                    <a:pt x="5373" y="1856"/>
                  </a:lnTo>
                  <a:lnTo>
                    <a:pt x="5300" y="1978"/>
                  </a:lnTo>
                  <a:lnTo>
                    <a:pt x="5227" y="2125"/>
                  </a:lnTo>
                  <a:lnTo>
                    <a:pt x="5178" y="2247"/>
                  </a:lnTo>
                  <a:lnTo>
                    <a:pt x="5154" y="2393"/>
                  </a:lnTo>
                  <a:lnTo>
                    <a:pt x="5129" y="2540"/>
                  </a:lnTo>
                  <a:lnTo>
                    <a:pt x="5129" y="2687"/>
                  </a:lnTo>
                  <a:lnTo>
                    <a:pt x="5129" y="2809"/>
                  </a:lnTo>
                  <a:lnTo>
                    <a:pt x="5349" y="3981"/>
                  </a:lnTo>
                  <a:lnTo>
                    <a:pt x="5398" y="4152"/>
                  </a:lnTo>
                  <a:lnTo>
                    <a:pt x="147" y="9403"/>
                  </a:lnTo>
                  <a:lnTo>
                    <a:pt x="74" y="9476"/>
                  </a:lnTo>
                  <a:lnTo>
                    <a:pt x="25" y="9574"/>
                  </a:lnTo>
                  <a:lnTo>
                    <a:pt x="0" y="9672"/>
                  </a:lnTo>
                  <a:lnTo>
                    <a:pt x="0" y="9745"/>
                  </a:lnTo>
                  <a:lnTo>
                    <a:pt x="0" y="9843"/>
                  </a:lnTo>
                  <a:lnTo>
                    <a:pt x="25" y="9940"/>
                  </a:lnTo>
                  <a:lnTo>
                    <a:pt x="74" y="10013"/>
                  </a:lnTo>
                  <a:lnTo>
                    <a:pt x="147" y="10087"/>
                  </a:lnTo>
                  <a:lnTo>
                    <a:pt x="220" y="10160"/>
                  </a:lnTo>
                  <a:lnTo>
                    <a:pt x="293" y="10209"/>
                  </a:lnTo>
                  <a:lnTo>
                    <a:pt x="391" y="10233"/>
                  </a:lnTo>
                  <a:lnTo>
                    <a:pt x="586" y="10233"/>
                  </a:lnTo>
                  <a:lnTo>
                    <a:pt x="660" y="10209"/>
                  </a:lnTo>
                  <a:lnTo>
                    <a:pt x="757" y="10160"/>
                  </a:lnTo>
                  <a:lnTo>
                    <a:pt x="831" y="10087"/>
                  </a:lnTo>
                  <a:lnTo>
                    <a:pt x="6204" y="4738"/>
                  </a:lnTo>
                  <a:lnTo>
                    <a:pt x="7254" y="4909"/>
                  </a:lnTo>
                  <a:lnTo>
                    <a:pt x="7376" y="4933"/>
                  </a:lnTo>
                  <a:lnTo>
                    <a:pt x="7523" y="4933"/>
                  </a:lnTo>
                  <a:lnTo>
                    <a:pt x="7645" y="4909"/>
                  </a:lnTo>
                  <a:lnTo>
                    <a:pt x="7791" y="4860"/>
                  </a:lnTo>
                  <a:lnTo>
                    <a:pt x="7938" y="4811"/>
                  </a:lnTo>
                  <a:lnTo>
                    <a:pt x="8060" y="4763"/>
                  </a:lnTo>
                  <a:lnTo>
                    <a:pt x="8182" y="4689"/>
                  </a:lnTo>
                  <a:lnTo>
                    <a:pt x="8280" y="4592"/>
                  </a:lnTo>
                  <a:lnTo>
                    <a:pt x="9916" y="2955"/>
                  </a:lnTo>
                  <a:lnTo>
                    <a:pt x="9989" y="2882"/>
                  </a:lnTo>
                  <a:lnTo>
                    <a:pt x="10038" y="2784"/>
                  </a:lnTo>
                  <a:lnTo>
                    <a:pt x="10063" y="2711"/>
                  </a:lnTo>
                  <a:lnTo>
                    <a:pt x="10038" y="2613"/>
                  </a:lnTo>
                  <a:lnTo>
                    <a:pt x="10014" y="2564"/>
                  </a:lnTo>
                  <a:lnTo>
                    <a:pt x="9940" y="2491"/>
                  </a:lnTo>
                  <a:lnTo>
                    <a:pt x="9843" y="2442"/>
                  </a:lnTo>
                  <a:lnTo>
                    <a:pt x="9745" y="2418"/>
                  </a:lnTo>
                  <a:lnTo>
                    <a:pt x="8695" y="2223"/>
                  </a:lnTo>
                  <a:lnTo>
                    <a:pt x="9721" y="1197"/>
                  </a:lnTo>
                  <a:lnTo>
                    <a:pt x="9794" y="1123"/>
                  </a:lnTo>
                  <a:lnTo>
                    <a:pt x="9843" y="1026"/>
                  </a:lnTo>
                  <a:lnTo>
                    <a:pt x="9867" y="953"/>
                  </a:lnTo>
                  <a:lnTo>
                    <a:pt x="9867" y="855"/>
                  </a:lnTo>
                  <a:lnTo>
                    <a:pt x="9867" y="757"/>
                  </a:lnTo>
                  <a:lnTo>
                    <a:pt x="9843" y="659"/>
                  </a:lnTo>
                  <a:lnTo>
                    <a:pt x="9794" y="586"/>
                  </a:lnTo>
                  <a:lnTo>
                    <a:pt x="9721" y="513"/>
                  </a:lnTo>
                  <a:lnTo>
                    <a:pt x="9647" y="440"/>
                  </a:lnTo>
                  <a:lnTo>
                    <a:pt x="9574" y="391"/>
                  </a:lnTo>
                  <a:lnTo>
                    <a:pt x="9476" y="366"/>
                  </a:lnTo>
                  <a:lnTo>
                    <a:pt x="9281" y="366"/>
                  </a:lnTo>
                  <a:lnTo>
                    <a:pt x="9208" y="391"/>
                  </a:lnTo>
                  <a:lnTo>
                    <a:pt x="9110" y="440"/>
                  </a:lnTo>
                  <a:lnTo>
                    <a:pt x="9037" y="513"/>
                  </a:lnTo>
                  <a:lnTo>
                    <a:pt x="7889" y="1661"/>
                  </a:lnTo>
                  <a:lnTo>
                    <a:pt x="7840" y="1490"/>
                  </a:lnTo>
                  <a:lnTo>
                    <a:pt x="7620" y="318"/>
                  </a:lnTo>
                  <a:lnTo>
                    <a:pt x="7596" y="195"/>
                  </a:lnTo>
                  <a:lnTo>
                    <a:pt x="7547" y="98"/>
                  </a:lnTo>
                  <a:lnTo>
                    <a:pt x="7498" y="49"/>
                  </a:lnTo>
                  <a:lnTo>
                    <a:pt x="742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" name="Slide Number Placeholder 10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600" smtClean="0">
                <a:latin typeface="Oswald" panose="020B0604020202020204" charset="0"/>
                <a:cs typeface="Oswald" panose="020B0604020202020204" charset="0"/>
              </a:rPr>
              <a:t>22</a:t>
            </a:fld>
            <a:endParaRPr lang="en" dirty="0">
              <a:latin typeface="Oswald" panose="020B0604020202020204" charset="0"/>
              <a:cs typeface="Oswald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2572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hank you for listening' card by LyraEri on DeviantAr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745" y="397239"/>
            <a:ext cx="7562537" cy="4339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600" smtClean="0">
                <a:latin typeface="Oswald" panose="020B0604020202020204" charset="0"/>
                <a:cs typeface="Oswald" panose="020B0604020202020204" charset="0"/>
              </a:rPr>
              <a:t>23</a:t>
            </a:fld>
            <a:endParaRPr lang="en" sz="1600" dirty="0">
              <a:latin typeface="Oswald" panose="020B0604020202020204" charset="0"/>
              <a:cs typeface="Oswald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0423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8"/>
          <p:cNvSpPr txBox="1">
            <a:spLocks noGrp="1"/>
          </p:cNvSpPr>
          <p:nvPr>
            <p:ph type="ctrTitle" idx="4294967295"/>
          </p:nvPr>
        </p:nvSpPr>
        <p:spPr>
          <a:xfrm>
            <a:off x="685800" y="2573950"/>
            <a:ext cx="50895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 dirty="0" smtClean="0">
                <a:solidFill>
                  <a:srgbClr val="FFFFFF"/>
                </a:solidFill>
              </a:rPr>
              <a:t>DEMO WEBSITE</a:t>
            </a:r>
            <a:endParaRPr sz="8000" dirty="0">
              <a:solidFill>
                <a:srgbClr val="FFFFFF"/>
              </a:solidFill>
            </a:endParaRPr>
          </a:p>
        </p:txBody>
      </p:sp>
      <p:sp>
        <p:nvSpPr>
          <p:cNvPr id="117" name="Google Shape;117;p18"/>
          <p:cNvSpPr/>
          <p:nvPr/>
        </p:nvSpPr>
        <p:spPr>
          <a:xfrm>
            <a:off x="7415036" y="2688700"/>
            <a:ext cx="257297" cy="245675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8" name="Google Shape;118;p18"/>
          <p:cNvGrpSpPr/>
          <p:nvPr/>
        </p:nvGrpSpPr>
        <p:grpSpPr>
          <a:xfrm>
            <a:off x="7095409" y="1308801"/>
            <a:ext cx="1102361" cy="1102633"/>
            <a:chOff x="6654650" y="3665275"/>
            <a:chExt cx="409100" cy="409125"/>
          </a:xfrm>
        </p:grpSpPr>
        <p:sp>
          <p:nvSpPr>
            <p:cNvPr id="119" name="Google Shape;119;p18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l" t="t" r="r" b="b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8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l" t="t" r="r" b="b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" name="Google Shape;121;p18"/>
          <p:cNvGrpSpPr/>
          <p:nvPr/>
        </p:nvGrpSpPr>
        <p:grpSpPr>
          <a:xfrm rot="2580127">
            <a:off x="5933413" y="1589550"/>
            <a:ext cx="728298" cy="728371"/>
            <a:chOff x="570875" y="4322250"/>
            <a:chExt cx="443300" cy="443325"/>
          </a:xfrm>
        </p:grpSpPr>
        <p:sp>
          <p:nvSpPr>
            <p:cNvPr id="122" name="Google Shape;122;p18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8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8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18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6" name="Google Shape;126;p18"/>
          <p:cNvSpPr/>
          <p:nvPr/>
        </p:nvSpPr>
        <p:spPr>
          <a:xfrm rot="2466840">
            <a:off x="6273713" y="907482"/>
            <a:ext cx="357493" cy="341346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18"/>
          <p:cNvSpPr/>
          <p:nvPr/>
        </p:nvSpPr>
        <p:spPr>
          <a:xfrm rot="-1609288">
            <a:off x="6796553" y="1122274"/>
            <a:ext cx="257260" cy="245640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18"/>
          <p:cNvSpPr/>
          <p:nvPr/>
        </p:nvSpPr>
        <p:spPr>
          <a:xfrm rot="2926112">
            <a:off x="8197797" y="1932099"/>
            <a:ext cx="192660" cy="183958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18"/>
          <p:cNvSpPr/>
          <p:nvPr/>
        </p:nvSpPr>
        <p:spPr>
          <a:xfrm rot="-1609326">
            <a:off x="7396010" y="699666"/>
            <a:ext cx="173600" cy="165727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18"/>
          <p:cNvSpPr txBox="1">
            <a:spLocks noGrp="1"/>
          </p:cNvSpPr>
          <p:nvPr>
            <p:ph type="sldNum" idx="12"/>
          </p:nvPr>
        </p:nvSpPr>
        <p:spPr>
          <a:xfrm>
            <a:off x="8159499" y="439327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600">
                <a:latin typeface="Oswald" panose="020B0604020202020204" charset="0"/>
                <a:cs typeface="Oswald" panose="020B0604020202020204" charset="0"/>
              </a:rPr>
              <a:t>24</a:t>
            </a:fld>
            <a:endParaRPr dirty="0">
              <a:latin typeface="Oswald" panose="020B0604020202020204" charset="0"/>
              <a:cs typeface="Oswald" panose="020B060402020202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1"/>
          <p:cNvSpPr txBox="1">
            <a:spLocks noGrp="1"/>
          </p:cNvSpPr>
          <p:nvPr>
            <p:ph type="title"/>
          </p:nvPr>
        </p:nvSpPr>
        <p:spPr>
          <a:xfrm>
            <a:off x="854439" y="393601"/>
            <a:ext cx="4736892" cy="65571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 smtClean="0">
                <a:latin typeface="Oswald" panose="020B0604020202020204" charset="0"/>
                <a:cs typeface="Oswald" panose="020B0604020202020204" charset="0"/>
              </a:rPr>
              <a:t>LÝ DO CHỌN ĐỀ TÀI</a:t>
            </a:r>
            <a:endParaRPr sz="3200" dirty="0">
              <a:latin typeface="Oswald" panose="020B0604020202020204" charset="0"/>
              <a:cs typeface="Oswald" panose="020B0604020202020204" charset="0"/>
            </a:endParaRPr>
          </a:p>
        </p:txBody>
      </p:sp>
      <p:sp>
        <p:nvSpPr>
          <p:cNvPr id="247" name="Google Shape;247;p21"/>
          <p:cNvSpPr txBox="1">
            <a:spLocks noGrp="1"/>
          </p:cNvSpPr>
          <p:nvPr>
            <p:ph type="body" idx="1"/>
          </p:nvPr>
        </p:nvSpPr>
        <p:spPr>
          <a:xfrm>
            <a:off x="-67456" y="816964"/>
            <a:ext cx="6175947" cy="474845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just" hangingPunct="0"/>
            <a:r>
              <a:rPr lang="en-US" sz="1800" b="1" dirty="0" err="1">
                <a:latin typeface="Oswald" panose="020B0604020202020204" charset="0"/>
                <a:cs typeface="Oswald" panose="020B0604020202020204" charset="0"/>
              </a:rPr>
              <a:t>Hiện</a:t>
            </a:r>
            <a:r>
              <a:rPr lang="en-US" sz="1800" b="1" dirty="0">
                <a:latin typeface="Oswald" panose="020B0604020202020204" charset="0"/>
                <a:cs typeface="Oswald" panose="020B0604020202020204" charset="0"/>
              </a:rPr>
              <a:t> nay </a:t>
            </a:r>
            <a:r>
              <a:rPr lang="en-US" sz="1800" b="1" dirty="0" err="1">
                <a:latin typeface="Oswald" panose="020B0604020202020204" charset="0"/>
                <a:cs typeface="Oswald" panose="020B0604020202020204" charset="0"/>
              </a:rPr>
              <a:t>đời</a:t>
            </a:r>
            <a:r>
              <a:rPr lang="en-US" sz="1800" b="1" dirty="0">
                <a:latin typeface="Oswald" panose="020B0604020202020204" charset="0"/>
                <a:cs typeface="Oswald" panose="020B0604020202020204" charset="0"/>
              </a:rPr>
              <a:t> </a:t>
            </a:r>
            <a:r>
              <a:rPr lang="en-US" sz="1800" b="1" dirty="0" err="1">
                <a:latin typeface="Oswald" panose="020B0604020202020204" charset="0"/>
                <a:cs typeface="Oswald" panose="020B0604020202020204" charset="0"/>
              </a:rPr>
              <a:t>sống</a:t>
            </a:r>
            <a:r>
              <a:rPr lang="en-US" sz="1800" b="1" dirty="0">
                <a:latin typeface="Oswald" panose="020B0604020202020204" charset="0"/>
                <a:cs typeface="Oswald" panose="020B0604020202020204" charset="0"/>
              </a:rPr>
              <a:t> </a:t>
            </a:r>
            <a:r>
              <a:rPr lang="en-US" sz="1800" b="1" dirty="0" err="1">
                <a:latin typeface="Oswald" panose="020B0604020202020204" charset="0"/>
                <a:cs typeface="Oswald" panose="020B0604020202020204" charset="0"/>
              </a:rPr>
              <a:t>của</a:t>
            </a:r>
            <a:r>
              <a:rPr lang="en-US" sz="1800" b="1" dirty="0">
                <a:latin typeface="Oswald" panose="020B0604020202020204" charset="0"/>
                <a:cs typeface="Oswald" panose="020B0604020202020204" charset="0"/>
              </a:rPr>
              <a:t> </a:t>
            </a:r>
            <a:r>
              <a:rPr lang="en-US" sz="1800" b="1" dirty="0" err="1">
                <a:latin typeface="Oswald" panose="020B0604020202020204" charset="0"/>
                <a:cs typeface="Oswald" panose="020B0604020202020204" charset="0"/>
              </a:rPr>
              <a:t>chúng</a:t>
            </a:r>
            <a:r>
              <a:rPr lang="en-US" sz="1800" b="1" dirty="0">
                <a:latin typeface="Oswald" panose="020B0604020202020204" charset="0"/>
                <a:cs typeface="Oswald" panose="020B0604020202020204" charset="0"/>
              </a:rPr>
              <a:t> ta </a:t>
            </a:r>
            <a:r>
              <a:rPr lang="en-US" sz="1800" b="1" dirty="0" err="1">
                <a:latin typeface="Oswald" panose="020B0604020202020204" charset="0"/>
                <a:cs typeface="Oswald" panose="020B0604020202020204" charset="0"/>
              </a:rPr>
              <a:t>hầu</a:t>
            </a:r>
            <a:r>
              <a:rPr lang="en-US" sz="1800" b="1" dirty="0">
                <a:latin typeface="Oswald" panose="020B0604020202020204" charset="0"/>
                <a:cs typeface="Oswald" panose="020B0604020202020204" charset="0"/>
              </a:rPr>
              <a:t> </a:t>
            </a:r>
            <a:r>
              <a:rPr lang="en-US" sz="1800" b="1" dirty="0" err="1">
                <a:latin typeface="Oswald" panose="020B0604020202020204" charset="0"/>
                <a:cs typeface="Oswald" panose="020B0604020202020204" charset="0"/>
              </a:rPr>
              <a:t>như</a:t>
            </a:r>
            <a:r>
              <a:rPr lang="en-US" sz="1800" b="1" dirty="0">
                <a:latin typeface="Oswald" panose="020B0604020202020204" charset="0"/>
                <a:cs typeface="Oswald" panose="020B0604020202020204" charset="0"/>
              </a:rPr>
              <a:t> </a:t>
            </a:r>
            <a:r>
              <a:rPr lang="en-US" sz="1800" b="1" dirty="0" err="1">
                <a:latin typeface="Oswald" panose="020B0604020202020204" charset="0"/>
                <a:cs typeface="Oswald" panose="020B0604020202020204" charset="0"/>
              </a:rPr>
              <a:t>không</a:t>
            </a:r>
            <a:r>
              <a:rPr lang="en-US" sz="1800" b="1" dirty="0">
                <a:latin typeface="Oswald" panose="020B0604020202020204" charset="0"/>
                <a:cs typeface="Oswald" panose="020B0604020202020204" charset="0"/>
              </a:rPr>
              <a:t> </a:t>
            </a:r>
            <a:r>
              <a:rPr lang="en-US" sz="1800" b="1" dirty="0" err="1">
                <a:latin typeface="Oswald" panose="020B0604020202020204" charset="0"/>
                <a:cs typeface="Oswald" panose="020B0604020202020204" charset="0"/>
              </a:rPr>
              <a:t>thể</a:t>
            </a:r>
            <a:r>
              <a:rPr lang="en-US" sz="1800" b="1" dirty="0">
                <a:latin typeface="Oswald" panose="020B0604020202020204" charset="0"/>
                <a:cs typeface="Oswald" panose="020B0604020202020204" charset="0"/>
              </a:rPr>
              <a:t> </a:t>
            </a:r>
            <a:r>
              <a:rPr lang="en-US" sz="1800" b="1" dirty="0" err="1">
                <a:latin typeface="Oswald" panose="020B0604020202020204" charset="0"/>
                <a:cs typeface="Oswald" panose="020B0604020202020204" charset="0"/>
              </a:rPr>
              <a:t>thiếu</a:t>
            </a:r>
            <a:r>
              <a:rPr lang="en-US" sz="1800" b="1" dirty="0">
                <a:latin typeface="Oswald" panose="020B0604020202020204" charset="0"/>
                <a:cs typeface="Oswald" panose="020B0604020202020204" charset="0"/>
              </a:rPr>
              <a:t> internet, </a:t>
            </a:r>
            <a:r>
              <a:rPr lang="en-US" sz="1800" b="1" dirty="0" err="1">
                <a:latin typeface="Oswald" panose="020B0604020202020204" charset="0"/>
                <a:cs typeface="Oswald" panose="020B0604020202020204" charset="0"/>
              </a:rPr>
              <a:t>hằng</a:t>
            </a:r>
            <a:r>
              <a:rPr lang="en-US" sz="1800" b="1" dirty="0">
                <a:latin typeface="Oswald" panose="020B0604020202020204" charset="0"/>
                <a:cs typeface="Oswald" panose="020B0604020202020204" charset="0"/>
              </a:rPr>
              <a:t> </a:t>
            </a:r>
            <a:r>
              <a:rPr lang="en-US" sz="1800" b="1" dirty="0" err="1">
                <a:latin typeface="Oswald" panose="020B0604020202020204" charset="0"/>
                <a:cs typeface="Oswald" panose="020B0604020202020204" charset="0"/>
              </a:rPr>
              <a:t>ngày</a:t>
            </a:r>
            <a:r>
              <a:rPr lang="en-US" sz="1800" b="1" dirty="0">
                <a:latin typeface="Oswald" panose="020B0604020202020204" charset="0"/>
                <a:cs typeface="Oswald" panose="020B0604020202020204" charset="0"/>
              </a:rPr>
              <a:t> </a:t>
            </a:r>
            <a:r>
              <a:rPr lang="en-US" sz="1800" b="1" dirty="0" err="1">
                <a:latin typeface="Oswald" panose="020B0604020202020204" charset="0"/>
                <a:cs typeface="Oswald" panose="020B0604020202020204" charset="0"/>
              </a:rPr>
              <a:t>chúng</a:t>
            </a:r>
            <a:r>
              <a:rPr lang="en-US" sz="1800" b="1" dirty="0">
                <a:latin typeface="Oswald" panose="020B0604020202020204" charset="0"/>
                <a:cs typeface="Oswald" panose="020B0604020202020204" charset="0"/>
              </a:rPr>
              <a:t> ta </a:t>
            </a:r>
            <a:r>
              <a:rPr lang="en-US" sz="1800" b="1" dirty="0" err="1">
                <a:latin typeface="Oswald" panose="020B0604020202020204" charset="0"/>
                <a:cs typeface="Oswald" panose="020B0604020202020204" charset="0"/>
              </a:rPr>
              <a:t>vẫn</a:t>
            </a:r>
            <a:r>
              <a:rPr lang="en-US" sz="1800" b="1" dirty="0">
                <a:latin typeface="Oswald" panose="020B0604020202020204" charset="0"/>
                <a:cs typeface="Oswald" panose="020B0604020202020204" charset="0"/>
              </a:rPr>
              <a:t> </a:t>
            </a:r>
            <a:r>
              <a:rPr lang="en-US" sz="1800" b="1" dirty="0" err="1">
                <a:latin typeface="Oswald" panose="020B0604020202020204" charset="0"/>
                <a:cs typeface="Oswald" panose="020B0604020202020204" charset="0"/>
              </a:rPr>
              <a:t>thường</a:t>
            </a:r>
            <a:r>
              <a:rPr lang="en-US" sz="1800" b="1" dirty="0">
                <a:latin typeface="Oswald" panose="020B0604020202020204" charset="0"/>
                <a:cs typeface="Oswald" panose="020B0604020202020204" charset="0"/>
              </a:rPr>
              <a:t> </a:t>
            </a:r>
            <a:r>
              <a:rPr lang="en-US" sz="1800" b="1" dirty="0" err="1">
                <a:latin typeface="Oswald" panose="020B0604020202020204" charset="0"/>
                <a:cs typeface="Oswald" panose="020B0604020202020204" charset="0"/>
              </a:rPr>
              <a:t>xuyên</a:t>
            </a:r>
            <a:r>
              <a:rPr lang="en-US" sz="1800" b="1" dirty="0">
                <a:latin typeface="Oswald" panose="020B0604020202020204" charset="0"/>
                <a:cs typeface="Oswald" panose="020B0604020202020204" charset="0"/>
              </a:rPr>
              <a:t> </a:t>
            </a:r>
            <a:r>
              <a:rPr lang="en-US" sz="1800" b="1" dirty="0" err="1">
                <a:latin typeface="Oswald" panose="020B0604020202020204" charset="0"/>
                <a:cs typeface="Oswald" panose="020B0604020202020204" charset="0"/>
              </a:rPr>
              <a:t>lên</a:t>
            </a:r>
            <a:r>
              <a:rPr lang="en-US" sz="1800" b="1" dirty="0">
                <a:latin typeface="Oswald" panose="020B0604020202020204" charset="0"/>
                <a:cs typeface="Oswald" panose="020B0604020202020204" charset="0"/>
              </a:rPr>
              <a:t> </a:t>
            </a:r>
            <a:r>
              <a:rPr lang="en-US" sz="1800" b="1" dirty="0" err="1">
                <a:latin typeface="Oswald" panose="020B0604020202020204" charset="0"/>
                <a:cs typeface="Oswald" panose="020B0604020202020204" charset="0"/>
              </a:rPr>
              <a:t>mạng</a:t>
            </a:r>
            <a:r>
              <a:rPr lang="en-US" sz="1800" b="1" dirty="0">
                <a:latin typeface="Oswald" panose="020B0604020202020204" charset="0"/>
                <a:cs typeface="Oswald" panose="020B0604020202020204" charset="0"/>
              </a:rPr>
              <a:t> </a:t>
            </a:r>
            <a:r>
              <a:rPr lang="en-US" sz="1800" b="1" dirty="0" err="1">
                <a:latin typeface="Oswald" panose="020B0604020202020204" charset="0"/>
                <a:cs typeface="Oswald" panose="020B0604020202020204" charset="0"/>
              </a:rPr>
              <a:t>tìm</a:t>
            </a:r>
            <a:r>
              <a:rPr lang="en-US" sz="1800" b="1" dirty="0">
                <a:latin typeface="Oswald" panose="020B0604020202020204" charset="0"/>
                <a:cs typeface="Oswald" panose="020B0604020202020204" charset="0"/>
              </a:rPr>
              <a:t> </a:t>
            </a:r>
            <a:r>
              <a:rPr lang="en-US" sz="1800" b="1" dirty="0" err="1">
                <a:latin typeface="Oswald" panose="020B0604020202020204" charset="0"/>
                <a:cs typeface="Oswald" panose="020B0604020202020204" charset="0"/>
              </a:rPr>
              <a:t>kiếm</a:t>
            </a:r>
            <a:r>
              <a:rPr lang="en-US" sz="1800" b="1" dirty="0">
                <a:latin typeface="Oswald" panose="020B0604020202020204" charset="0"/>
                <a:cs typeface="Oswald" panose="020B0604020202020204" charset="0"/>
              </a:rPr>
              <a:t> </a:t>
            </a:r>
            <a:r>
              <a:rPr lang="en-US" sz="1800" b="1" dirty="0" err="1">
                <a:latin typeface="Oswald" panose="020B0604020202020204" charset="0"/>
                <a:cs typeface="Oswald" panose="020B0604020202020204" charset="0"/>
              </a:rPr>
              <a:t>thông</a:t>
            </a:r>
            <a:r>
              <a:rPr lang="en-US" sz="1800" b="1" dirty="0">
                <a:latin typeface="Oswald" panose="020B0604020202020204" charset="0"/>
                <a:cs typeface="Oswald" panose="020B0604020202020204" charset="0"/>
              </a:rPr>
              <a:t> tin, </a:t>
            </a:r>
            <a:r>
              <a:rPr lang="en-US" sz="1800" b="1" dirty="0" err="1">
                <a:latin typeface="Oswald" panose="020B0604020202020204" charset="0"/>
                <a:cs typeface="Oswald" panose="020B0604020202020204" charset="0"/>
              </a:rPr>
              <a:t>xem</a:t>
            </a:r>
            <a:r>
              <a:rPr lang="en-US" sz="1800" b="1" dirty="0">
                <a:latin typeface="Oswald" panose="020B0604020202020204" charset="0"/>
                <a:cs typeface="Oswald" panose="020B0604020202020204" charset="0"/>
              </a:rPr>
              <a:t> tin </a:t>
            </a:r>
            <a:r>
              <a:rPr lang="en-US" sz="1800" b="1" dirty="0" err="1">
                <a:latin typeface="Oswald" panose="020B0604020202020204" charset="0"/>
                <a:cs typeface="Oswald" panose="020B0604020202020204" charset="0"/>
              </a:rPr>
              <a:t>tức</a:t>
            </a:r>
            <a:r>
              <a:rPr lang="en-US" sz="1800" b="1" dirty="0">
                <a:latin typeface="Oswald" panose="020B0604020202020204" charset="0"/>
                <a:cs typeface="Oswald" panose="020B0604020202020204" charset="0"/>
              </a:rPr>
              <a:t> </a:t>
            </a:r>
            <a:r>
              <a:rPr lang="en-US" sz="1800" b="1" dirty="0" err="1">
                <a:latin typeface="Oswald" panose="020B0604020202020204" charset="0"/>
                <a:cs typeface="Oswald" panose="020B0604020202020204" charset="0"/>
              </a:rPr>
              <a:t>và</a:t>
            </a:r>
            <a:r>
              <a:rPr lang="en-US" sz="1800" b="1" dirty="0">
                <a:latin typeface="Oswald" panose="020B0604020202020204" charset="0"/>
                <a:cs typeface="Oswald" panose="020B0604020202020204" charset="0"/>
              </a:rPr>
              <a:t> </a:t>
            </a:r>
            <a:r>
              <a:rPr lang="en-US" sz="1800" b="1" dirty="0" err="1">
                <a:latin typeface="Oswald" panose="020B0604020202020204" charset="0"/>
                <a:cs typeface="Oswald" panose="020B0604020202020204" charset="0"/>
              </a:rPr>
              <a:t>mua</a:t>
            </a:r>
            <a:r>
              <a:rPr lang="en-US" sz="1800" b="1" dirty="0">
                <a:latin typeface="Oswald" panose="020B0604020202020204" charset="0"/>
                <a:cs typeface="Oswald" panose="020B0604020202020204" charset="0"/>
              </a:rPr>
              <a:t> </a:t>
            </a:r>
            <a:r>
              <a:rPr lang="en-US" sz="1800" b="1" dirty="0" err="1">
                <a:latin typeface="Oswald" panose="020B0604020202020204" charset="0"/>
                <a:cs typeface="Oswald" panose="020B0604020202020204" charset="0"/>
              </a:rPr>
              <a:t>sắm</a:t>
            </a:r>
            <a:r>
              <a:rPr lang="en-US" sz="1800" b="1" dirty="0">
                <a:latin typeface="Oswald" panose="020B0604020202020204" charset="0"/>
                <a:cs typeface="Oswald" panose="020B0604020202020204" charset="0"/>
              </a:rPr>
              <a:t> </a:t>
            </a:r>
            <a:r>
              <a:rPr lang="en-US" sz="1800" b="1" dirty="0" err="1">
                <a:latin typeface="Oswald" panose="020B0604020202020204" charset="0"/>
                <a:cs typeface="Oswald" panose="020B0604020202020204" charset="0"/>
              </a:rPr>
              <a:t>trực</a:t>
            </a:r>
            <a:r>
              <a:rPr lang="en-US" sz="1800" b="1" dirty="0">
                <a:latin typeface="Oswald" panose="020B0604020202020204" charset="0"/>
                <a:cs typeface="Oswald" panose="020B0604020202020204" charset="0"/>
              </a:rPr>
              <a:t> </a:t>
            </a:r>
            <a:r>
              <a:rPr lang="en-US" sz="1800" b="1" dirty="0" err="1">
                <a:latin typeface="Oswald" panose="020B0604020202020204" charset="0"/>
                <a:cs typeface="Oswald" panose="020B0604020202020204" charset="0"/>
              </a:rPr>
              <a:t>tuyến</a:t>
            </a:r>
            <a:r>
              <a:rPr lang="en-US" sz="1800" b="1" dirty="0">
                <a:latin typeface="Oswald" panose="020B0604020202020204" charset="0"/>
                <a:cs typeface="Oswald" panose="020B0604020202020204" charset="0"/>
              </a:rPr>
              <a:t>. </a:t>
            </a:r>
            <a:r>
              <a:rPr lang="en-US" sz="1800" b="1" dirty="0" err="1">
                <a:latin typeface="Oswald" panose="020B0604020202020204" charset="0"/>
                <a:cs typeface="Oswald" panose="020B0604020202020204" charset="0"/>
              </a:rPr>
              <a:t>Việc</a:t>
            </a:r>
            <a:r>
              <a:rPr lang="en-US" sz="1800" b="1" dirty="0">
                <a:latin typeface="Oswald" panose="020B0604020202020204" charset="0"/>
                <a:cs typeface="Oswald" panose="020B0604020202020204" charset="0"/>
              </a:rPr>
              <a:t> </a:t>
            </a:r>
            <a:r>
              <a:rPr lang="en-US" sz="1800" b="1" dirty="0" err="1">
                <a:latin typeface="Oswald" panose="020B0604020202020204" charset="0"/>
                <a:cs typeface="Oswald" panose="020B0604020202020204" charset="0"/>
              </a:rPr>
              <a:t>xây</a:t>
            </a:r>
            <a:r>
              <a:rPr lang="en-US" sz="1800" b="1" dirty="0">
                <a:latin typeface="Oswald" panose="020B0604020202020204" charset="0"/>
                <a:cs typeface="Oswald" panose="020B0604020202020204" charset="0"/>
              </a:rPr>
              <a:t> </a:t>
            </a:r>
            <a:r>
              <a:rPr lang="en-US" sz="1800" b="1" dirty="0" err="1">
                <a:latin typeface="Oswald" panose="020B0604020202020204" charset="0"/>
                <a:cs typeface="Oswald" panose="020B0604020202020204" charset="0"/>
              </a:rPr>
              <a:t>dựng</a:t>
            </a:r>
            <a:r>
              <a:rPr lang="en-US" sz="1800" b="1" dirty="0">
                <a:latin typeface="Oswald" panose="020B0604020202020204" charset="0"/>
                <a:cs typeface="Oswald" panose="020B0604020202020204" charset="0"/>
              </a:rPr>
              <a:t> </a:t>
            </a:r>
            <a:r>
              <a:rPr lang="en-US" sz="1800" b="1" dirty="0" err="1">
                <a:latin typeface="Oswald" panose="020B0604020202020204" charset="0"/>
                <a:cs typeface="Oswald" panose="020B0604020202020204" charset="0"/>
              </a:rPr>
              <a:t>một</a:t>
            </a:r>
            <a:r>
              <a:rPr lang="en-US" sz="1800" b="1" dirty="0">
                <a:latin typeface="Oswald" panose="020B0604020202020204" charset="0"/>
                <a:cs typeface="Oswald" panose="020B0604020202020204" charset="0"/>
              </a:rPr>
              <a:t> website </a:t>
            </a:r>
            <a:r>
              <a:rPr lang="en-US" sz="1800" b="1" dirty="0" err="1">
                <a:latin typeface="Oswald" panose="020B0604020202020204" charset="0"/>
                <a:cs typeface="Oswald" panose="020B0604020202020204" charset="0"/>
              </a:rPr>
              <a:t>buôn</a:t>
            </a:r>
            <a:r>
              <a:rPr lang="en-US" sz="1800" b="1" dirty="0">
                <a:latin typeface="Oswald" panose="020B0604020202020204" charset="0"/>
                <a:cs typeface="Oswald" panose="020B0604020202020204" charset="0"/>
              </a:rPr>
              <a:t> </a:t>
            </a:r>
            <a:r>
              <a:rPr lang="en-US" sz="1800" b="1" dirty="0" err="1">
                <a:latin typeface="Oswald" panose="020B0604020202020204" charset="0"/>
                <a:cs typeface="Oswald" panose="020B0604020202020204" charset="0"/>
              </a:rPr>
              <a:t>bán</a:t>
            </a:r>
            <a:r>
              <a:rPr lang="en-US" sz="1800" b="1" dirty="0">
                <a:latin typeface="Oswald" panose="020B0604020202020204" charset="0"/>
                <a:cs typeface="Oswald" panose="020B0604020202020204" charset="0"/>
              </a:rPr>
              <a:t> </a:t>
            </a:r>
            <a:r>
              <a:rPr lang="en-US" sz="1800" b="1" dirty="0" err="1">
                <a:latin typeface="Oswald" panose="020B0604020202020204" charset="0"/>
                <a:cs typeface="Oswald" panose="020B0604020202020204" charset="0"/>
              </a:rPr>
              <a:t>trang</a:t>
            </a:r>
            <a:r>
              <a:rPr lang="en-US" sz="1800" b="1" dirty="0">
                <a:latin typeface="Oswald" panose="020B0604020202020204" charset="0"/>
                <a:cs typeface="Oswald" panose="020B0604020202020204" charset="0"/>
              </a:rPr>
              <a:t> </a:t>
            </a:r>
            <a:r>
              <a:rPr lang="en-US" sz="1800" b="1" dirty="0" err="1">
                <a:latin typeface="Oswald" panose="020B0604020202020204" charset="0"/>
                <a:cs typeface="Oswald" panose="020B0604020202020204" charset="0"/>
              </a:rPr>
              <a:t>sức</a:t>
            </a:r>
            <a:r>
              <a:rPr lang="en-US" sz="1800" b="1" dirty="0">
                <a:latin typeface="Oswald" panose="020B0604020202020204" charset="0"/>
                <a:cs typeface="Oswald" panose="020B0604020202020204" charset="0"/>
              </a:rPr>
              <a:t> </a:t>
            </a:r>
            <a:r>
              <a:rPr lang="en-US" sz="1800" b="1" dirty="0" err="1">
                <a:latin typeface="Oswald" panose="020B0604020202020204" charset="0"/>
                <a:cs typeface="Oswald" panose="020B0604020202020204" charset="0"/>
              </a:rPr>
              <a:t>sẽ</a:t>
            </a:r>
            <a:r>
              <a:rPr lang="en-US" sz="1800" b="1" dirty="0">
                <a:latin typeface="Oswald" panose="020B0604020202020204" charset="0"/>
                <a:cs typeface="Oswald" panose="020B0604020202020204" charset="0"/>
              </a:rPr>
              <a:t> </a:t>
            </a:r>
            <a:r>
              <a:rPr lang="en-US" sz="1800" b="1" dirty="0" err="1">
                <a:latin typeface="Oswald" panose="020B0604020202020204" charset="0"/>
                <a:cs typeface="Oswald" panose="020B0604020202020204" charset="0"/>
              </a:rPr>
              <a:t>giúp</a:t>
            </a:r>
            <a:r>
              <a:rPr lang="en-US" sz="1800" b="1" dirty="0">
                <a:latin typeface="Oswald" panose="020B0604020202020204" charset="0"/>
                <a:cs typeface="Oswald" panose="020B0604020202020204" charset="0"/>
              </a:rPr>
              <a:t> </a:t>
            </a:r>
            <a:r>
              <a:rPr lang="en-US" sz="1800" b="1" dirty="0" err="1">
                <a:latin typeface="Oswald" panose="020B0604020202020204" charset="0"/>
                <a:cs typeface="Oswald" panose="020B0604020202020204" charset="0"/>
              </a:rPr>
              <a:t>dễ</a:t>
            </a:r>
            <a:r>
              <a:rPr lang="en-US" sz="1800" b="1" dirty="0">
                <a:latin typeface="Oswald" panose="020B0604020202020204" charset="0"/>
                <a:cs typeface="Oswald" panose="020B0604020202020204" charset="0"/>
              </a:rPr>
              <a:t> </a:t>
            </a:r>
            <a:r>
              <a:rPr lang="en-US" sz="1800" b="1" dirty="0" err="1">
                <a:latin typeface="Oswald" panose="020B0604020202020204" charset="0"/>
                <a:cs typeface="Oswald" panose="020B0604020202020204" charset="0"/>
              </a:rPr>
              <a:t>dàng</a:t>
            </a:r>
            <a:r>
              <a:rPr lang="en-US" sz="1800" b="1" dirty="0">
                <a:latin typeface="Oswald" panose="020B0604020202020204" charset="0"/>
                <a:cs typeface="Oswald" panose="020B0604020202020204" charset="0"/>
              </a:rPr>
              <a:t> </a:t>
            </a:r>
            <a:r>
              <a:rPr lang="en-US" sz="1800" b="1" dirty="0" err="1">
                <a:latin typeface="Oswald" panose="020B0604020202020204" charset="0"/>
                <a:cs typeface="Oswald" panose="020B0604020202020204" charset="0"/>
              </a:rPr>
              <a:t>tìm</a:t>
            </a:r>
            <a:r>
              <a:rPr lang="en-US" sz="1800" b="1" dirty="0">
                <a:latin typeface="Oswald" panose="020B0604020202020204" charset="0"/>
                <a:cs typeface="Oswald" panose="020B0604020202020204" charset="0"/>
              </a:rPr>
              <a:t> </a:t>
            </a:r>
            <a:r>
              <a:rPr lang="en-US" sz="1800" b="1" dirty="0" err="1">
                <a:latin typeface="Oswald" panose="020B0604020202020204" charset="0"/>
                <a:cs typeface="Oswald" panose="020B0604020202020204" charset="0"/>
              </a:rPr>
              <a:t>kiếm</a:t>
            </a:r>
            <a:r>
              <a:rPr lang="en-US" sz="1800" b="1" dirty="0">
                <a:latin typeface="Oswald" panose="020B0604020202020204" charset="0"/>
                <a:cs typeface="Oswald" panose="020B0604020202020204" charset="0"/>
              </a:rPr>
              <a:t> </a:t>
            </a:r>
            <a:r>
              <a:rPr lang="en-US" sz="1800" b="1" dirty="0" err="1">
                <a:latin typeface="Oswald" panose="020B0604020202020204" charset="0"/>
                <a:cs typeface="Oswald" panose="020B0604020202020204" charset="0"/>
              </a:rPr>
              <a:t>các</a:t>
            </a:r>
            <a:r>
              <a:rPr lang="en-US" sz="1800" b="1" dirty="0">
                <a:latin typeface="Oswald" panose="020B0604020202020204" charset="0"/>
                <a:cs typeface="Oswald" panose="020B0604020202020204" charset="0"/>
              </a:rPr>
              <a:t> </a:t>
            </a:r>
            <a:r>
              <a:rPr lang="en-US" sz="1800" b="1" dirty="0" err="1">
                <a:latin typeface="Oswald" panose="020B0604020202020204" charset="0"/>
                <a:cs typeface="Oswald" panose="020B0604020202020204" charset="0"/>
              </a:rPr>
              <a:t>trang</a:t>
            </a:r>
            <a:r>
              <a:rPr lang="en-US" sz="1800" b="1" dirty="0">
                <a:latin typeface="Oswald" panose="020B0604020202020204" charset="0"/>
                <a:cs typeface="Oswald" panose="020B0604020202020204" charset="0"/>
              </a:rPr>
              <a:t> </a:t>
            </a:r>
            <a:r>
              <a:rPr lang="en-US" sz="1800" b="1" dirty="0" err="1">
                <a:latin typeface="Oswald" panose="020B0604020202020204" charset="0"/>
                <a:cs typeface="Oswald" panose="020B0604020202020204" charset="0"/>
              </a:rPr>
              <a:t>sức</a:t>
            </a:r>
            <a:r>
              <a:rPr lang="en-US" sz="1800" b="1" dirty="0">
                <a:latin typeface="Oswald" panose="020B0604020202020204" charset="0"/>
                <a:cs typeface="Oswald" panose="020B0604020202020204" charset="0"/>
              </a:rPr>
              <a:t> (</a:t>
            </a:r>
            <a:r>
              <a:rPr lang="en-US" sz="1800" b="1" dirty="0" err="1">
                <a:latin typeface="Oswald" panose="020B0604020202020204" charset="0"/>
                <a:cs typeface="Oswald" panose="020B0604020202020204" charset="0"/>
              </a:rPr>
              <a:t>nhẫn</a:t>
            </a:r>
            <a:r>
              <a:rPr lang="en-US" sz="1800" b="1" dirty="0">
                <a:latin typeface="Oswald" panose="020B0604020202020204" charset="0"/>
                <a:cs typeface="Oswald" panose="020B0604020202020204" charset="0"/>
              </a:rPr>
              <a:t>, </a:t>
            </a:r>
            <a:r>
              <a:rPr lang="en-US" sz="1800" b="1" dirty="0" err="1">
                <a:latin typeface="Oswald" panose="020B0604020202020204" charset="0"/>
                <a:cs typeface="Oswald" panose="020B0604020202020204" charset="0"/>
              </a:rPr>
              <a:t>dây</a:t>
            </a:r>
            <a:r>
              <a:rPr lang="en-US" sz="1800" b="1" dirty="0">
                <a:latin typeface="Oswald" panose="020B0604020202020204" charset="0"/>
                <a:cs typeface="Oswald" panose="020B0604020202020204" charset="0"/>
              </a:rPr>
              <a:t> </a:t>
            </a:r>
            <a:r>
              <a:rPr lang="en-US" sz="1800" b="1" dirty="0" err="1">
                <a:latin typeface="Oswald" panose="020B0604020202020204" charset="0"/>
                <a:cs typeface="Oswald" panose="020B0604020202020204" charset="0"/>
              </a:rPr>
              <a:t>chuyền</a:t>
            </a:r>
            <a:r>
              <a:rPr lang="en-US" sz="1800" b="1" dirty="0">
                <a:latin typeface="Oswald" panose="020B0604020202020204" charset="0"/>
                <a:cs typeface="Oswald" panose="020B0604020202020204" charset="0"/>
              </a:rPr>
              <a:t>, </a:t>
            </a:r>
            <a:r>
              <a:rPr lang="en-US" sz="1800" b="1" dirty="0" err="1">
                <a:latin typeface="Oswald" panose="020B0604020202020204" charset="0"/>
                <a:cs typeface="Oswald" panose="020B0604020202020204" charset="0"/>
              </a:rPr>
              <a:t>đồng</a:t>
            </a:r>
            <a:r>
              <a:rPr lang="en-US" sz="1800" b="1" dirty="0">
                <a:latin typeface="Oswald" panose="020B0604020202020204" charset="0"/>
                <a:cs typeface="Oswald" panose="020B0604020202020204" charset="0"/>
              </a:rPr>
              <a:t> </a:t>
            </a:r>
            <a:r>
              <a:rPr lang="en-US" sz="1800" b="1" dirty="0" err="1">
                <a:latin typeface="Oswald" panose="020B0604020202020204" charset="0"/>
                <a:cs typeface="Oswald" panose="020B0604020202020204" charset="0"/>
              </a:rPr>
              <a:t>hồ</a:t>
            </a:r>
            <a:r>
              <a:rPr lang="en-US" sz="1800" b="1" dirty="0">
                <a:latin typeface="Oswald" panose="020B0604020202020204" charset="0"/>
                <a:cs typeface="Oswald" panose="020B0604020202020204" charset="0"/>
              </a:rPr>
              <a:t>,…), </a:t>
            </a:r>
            <a:r>
              <a:rPr lang="en-US" sz="1800" b="1" dirty="0" err="1">
                <a:latin typeface="Oswald" panose="020B0604020202020204" charset="0"/>
                <a:cs typeface="Oswald" panose="020B0604020202020204" charset="0"/>
              </a:rPr>
              <a:t>các</a:t>
            </a:r>
            <a:r>
              <a:rPr lang="en-US" sz="1800" b="1" dirty="0">
                <a:latin typeface="Oswald" panose="020B0604020202020204" charset="0"/>
                <a:cs typeface="Oswald" panose="020B0604020202020204" charset="0"/>
              </a:rPr>
              <a:t> </a:t>
            </a:r>
            <a:r>
              <a:rPr lang="en-US" sz="1800" b="1" dirty="0" err="1">
                <a:latin typeface="Oswald" panose="020B0604020202020204" charset="0"/>
                <a:cs typeface="Oswald" panose="020B0604020202020204" charset="0"/>
              </a:rPr>
              <a:t>mẫu</a:t>
            </a:r>
            <a:r>
              <a:rPr lang="en-US" sz="1800" b="1" dirty="0">
                <a:latin typeface="Oswald" panose="020B0604020202020204" charset="0"/>
                <a:cs typeface="Oswald" panose="020B0604020202020204" charset="0"/>
              </a:rPr>
              <a:t> </a:t>
            </a:r>
            <a:r>
              <a:rPr lang="en-US" sz="1800" b="1" dirty="0" err="1">
                <a:latin typeface="Oswald" panose="020B0604020202020204" charset="0"/>
                <a:cs typeface="Oswald" panose="020B0604020202020204" charset="0"/>
              </a:rPr>
              <a:t>mã</a:t>
            </a:r>
            <a:r>
              <a:rPr lang="en-US" sz="1800" b="1" dirty="0">
                <a:latin typeface="Oswald" panose="020B0604020202020204" charset="0"/>
                <a:cs typeface="Oswald" panose="020B0604020202020204" charset="0"/>
              </a:rPr>
              <a:t> </a:t>
            </a:r>
            <a:r>
              <a:rPr lang="en-US" sz="1800" b="1" dirty="0" err="1">
                <a:latin typeface="Oswald" panose="020B0604020202020204" charset="0"/>
                <a:cs typeface="Oswald" panose="020B0604020202020204" charset="0"/>
              </a:rPr>
              <a:t>cao</a:t>
            </a:r>
            <a:r>
              <a:rPr lang="en-US" sz="1800" b="1" dirty="0">
                <a:latin typeface="Oswald" panose="020B0604020202020204" charset="0"/>
                <a:cs typeface="Oswald" panose="020B0604020202020204" charset="0"/>
              </a:rPr>
              <a:t> </a:t>
            </a:r>
            <a:r>
              <a:rPr lang="en-US" sz="1800" b="1" dirty="0" err="1">
                <a:latin typeface="Oswald" panose="020B0604020202020204" charset="0"/>
                <a:cs typeface="Oswald" panose="020B0604020202020204" charset="0"/>
              </a:rPr>
              <a:t>cấp</a:t>
            </a:r>
            <a:r>
              <a:rPr lang="en-US" sz="1800" b="1" dirty="0">
                <a:latin typeface="Oswald" panose="020B0604020202020204" charset="0"/>
                <a:cs typeface="Oswald" panose="020B0604020202020204" charset="0"/>
              </a:rPr>
              <a:t>, </a:t>
            </a:r>
            <a:r>
              <a:rPr lang="en-US" sz="1800" b="1" dirty="0" err="1">
                <a:latin typeface="Oswald" panose="020B0604020202020204" charset="0"/>
                <a:cs typeface="Oswald" panose="020B0604020202020204" charset="0"/>
              </a:rPr>
              <a:t>cập</a:t>
            </a:r>
            <a:r>
              <a:rPr lang="en-US" sz="1800" b="1" dirty="0">
                <a:latin typeface="Oswald" panose="020B0604020202020204" charset="0"/>
                <a:cs typeface="Oswald" panose="020B0604020202020204" charset="0"/>
              </a:rPr>
              <a:t> </a:t>
            </a:r>
            <a:r>
              <a:rPr lang="en-US" sz="1800" b="1" dirty="0" err="1">
                <a:latin typeface="Oswald" panose="020B0604020202020204" charset="0"/>
                <a:cs typeface="Oswald" panose="020B0604020202020204" charset="0"/>
              </a:rPr>
              <a:t>nhật</a:t>
            </a:r>
            <a:r>
              <a:rPr lang="en-US" sz="1800" b="1" dirty="0">
                <a:latin typeface="Oswald" panose="020B0604020202020204" charset="0"/>
                <a:cs typeface="Oswald" panose="020B0604020202020204" charset="0"/>
              </a:rPr>
              <a:t> </a:t>
            </a:r>
            <a:r>
              <a:rPr lang="en-US" sz="1800" b="1" dirty="0" err="1">
                <a:latin typeface="Oswald" panose="020B0604020202020204" charset="0"/>
                <a:cs typeface="Oswald" panose="020B0604020202020204" charset="0"/>
              </a:rPr>
              <a:t>thường</a:t>
            </a:r>
            <a:r>
              <a:rPr lang="en-US" sz="1800" b="1" dirty="0">
                <a:latin typeface="Oswald" panose="020B0604020202020204" charset="0"/>
                <a:cs typeface="Oswald" panose="020B0604020202020204" charset="0"/>
              </a:rPr>
              <a:t> </a:t>
            </a:r>
            <a:r>
              <a:rPr lang="en-US" sz="1800" b="1" dirty="0" err="1">
                <a:latin typeface="Oswald" panose="020B0604020202020204" charset="0"/>
                <a:cs typeface="Oswald" panose="020B0604020202020204" charset="0"/>
              </a:rPr>
              <a:t>xuyên</a:t>
            </a:r>
            <a:r>
              <a:rPr lang="en-US" sz="1800" b="1" dirty="0">
                <a:latin typeface="Oswald" panose="020B0604020202020204" charset="0"/>
                <a:cs typeface="Oswald" panose="020B0604020202020204" charset="0"/>
              </a:rPr>
              <a:t> </a:t>
            </a:r>
            <a:r>
              <a:rPr lang="en-US" sz="1800" b="1" dirty="0" err="1">
                <a:latin typeface="Oswald" panose="020B0604020202020204" charset="0"/>
                <a:cs typeface="Oswald" panose="020B0604020202020204" charset="0"/>
              </a:rPr>
              <a:t>giá</a:t>
            </a:r>
            <a:r>
              <a:rPr lang="en-US" sz="1800" b="1" dirty="0">
                <a:latin typeface="Oswald" panose="020B0604020202020204" charset="0"/>
                <a:cs typeface="Oswald" panose="020B0604020202020204" charset="0"/>
              </a:rPr>
              <a:t> </a:t>
            </a:r>
            <a:r>
              <a:rPr lang="en-US" sz="1800" b="1" dirty="0" err="1">
                <a:latin typeface="Oswald" panose="020B0604020202020204" charset="0"/>
                <a:cs typeface="Oswald" panose="020B0604020202020204" charset="0"/>
              </a:rPr>
              <a:t>thành</a:t>
            </a:r>
            <a:r>
              <a:rPr lang="en-US" sz="1800" b="1" dirty="0">
                <a:latin typeface="Oswald" panose="020B0604020202020204" charset="0"/>
                <a:cs typeface="Oswald" panose="020B0604020202020204" charset="0"/>
              </a:rPr>
              <a:t> </a:t>
            </a:r>
            <a:r>
              <a:rPr lang="en-US" sz="1800" b="1" dirty="0" err="1">
                <a:latin typeface="Oswald" panose="020B0604020202020204" charset="0"/>
                <a:cs typeface="Oswald" panose="020B0604020202020204" charset="0"/>
              </a:rPr>
              <a:t>phù</a:t>
            </a:r>
            <a:r>
              <a:rPr lang="en-US" sz="1800" b="1" dirty="0">
                <a:latin typeface="Oswald" panose="020B0604020202020204" charset="0"/>
                <a:cs typeface="Oswald" panose="020B0604020202020204" charset="0"/>
              </a:rPr>
              <a:t> </a:t>
            </a:r>
            <a:r>
              <a:rPr lang="en-US" sz="1800" b="1" dirty="0" err="1">
                <a:latin typeface="Oswald" panose="020B0604020202020204" charset="0"/>
                <a:cs typeface="Oswald" panose="020B0604020202020204" charset="0"/>
              </a:rPr>
              <a:t>hợp</a:t>
            </a:r>
            <a:r>
              <a:rPr lang="en-US" sz="1800" b="1" dirty="0">
                <a:latin typeface="Oswald" panose="020B0604020202020204" charset="0"/>
                <a:cs typeface="Oswald" panose="020B0604020202020204" charset="0"/>
              </a:rPr>
              <a:t> </a:t>
            </a:r>
            <a:r>
              <a:rPr lang="en-US" sz="1800" b="1" dirty="0" err="1">
                <a:latin typeface="Oswald" panose="020B0604020202020204" charset="0"/>
                <a:cs typeface="Oswald" panose="020B0604020202020204" charset="0"/>
              </a:rPr>
              <a:t>với</a:t>
            </a:r>
            <a:r>
              <a:rPr lang="en-US" sz="1800" b="1" dirty="0">
                <a:latin typeface="Oswald" panose="020B0604020202020204" charset="0"/>
                <a:cs typeface="Oswald" panose="020B0604020202020204" charset="0"/>
              </a:rPr>
              <a:t> </a:t>
            </a:r>
            <a:r>
              <a:rPr lang="en-US" sz="1800" b="1" dirty="0" err="1">
                <a:latin typeface="Oswald" panose="020B0604020202020204" charset="0"/>
                <a:cs typeface="Oswald" panose="020B0604020202020204" charset="0"/>
              </a:rPr>
              <a:t>tất</a:t>
            </a:r>
            <a:r>
              <a:rPr lang="en-US" sz="1800" b="1" dirty="0">
                <a:latin typeface="Oswald" panose="020B0604020202020204" charset="0"/>
                <a:cs typeface="Oswald" panose="020B0604020202020204" charset="0"/>
              </a:rPr>
              <a:t> </a:t>
            </a:r>
            <a:r>
              <a:rPr lang="en-US" sz="1800" b="1" dirty="0" err="1">
                <a:latin typeface="Oswald" panose="020B0604020202020204" charset="0"/>
                <a:cs typeface="Oswald" panose="020B0604020202020204" charset="0"/>
              </a:rPr>
              <a:t>cả</a:t>
            </a:r>
            <a:r>
              <a:rPr lang="en-US" sz="1800" b="1" dirty="0">
                <a:latin typeface="Oswald" panose="020B0604020202020204" charset="0"/>
                <a:cs typeface="Oswald" panose="020B0604020202020204" charset="0"/>
              </a:rPr>
              <a:t> </a:t>
            </a:r>
            <a:r>
              <a:rPr lang="en-US" sz="1800" b="1" dirty="0" err="1">
                <a:latin typeface="Oswald" panose="020B0604020202020204" charset="0"/>
                <a:cs typeface="Oswald" panose="020B0604020202020204" charset="0"/>
              </a:rPr>
              <a:t>yêu</a:t>
            </a:r>
            <a:r>
              <a:rPr lang="en-US" sz="1800" b="1" dirty="0">
                <a:latin typeface="Oswald" panose="020B0604020202020204" charset="0"/>
                <a:cs typeface="Oswald" panose="020B0604020202020204" charset="0"/>
              </a:rPr>
              <a:t> </a:t>
            </a:r>
            <a:r>
              <a:rPr lang="en-US" sz="1800" b="1" dirty="0" err="1">
                <a:latin typeface="Oswald" panose="020B0604020202020204" charset="0"/>
                <a:cs typeface="Oswald" panose="020B0604020202020204" charset="0"/>
              </a:rPr>
              <a:t>cầu</a:t>
            </a:r>
            <a:r>
              <a:rPr lang="en-US" sz="1800" b="1" dirty="0">
                <a:latin typeface="Oswald" panose="020B0604020202020204" charset="0"/>
                <a:cs typeface="Oswald" panose="020B0604020202020204" charset="0"/>
              </a:rPr>
              <a:t> </a:t>
            </a:r>
            <a:r>
              <a:rPr lang="en-US" sz="1800" b="1" dirty="0" err="1">
                <a:latin typeface="Oswald" panose="020B0604020202020204" charset="0"/>
                <a:cs typeface="Oswald" panose="020B0604020202020204" charset="0"/>
              </a:rPr>
              <a:t>của</a:t>
            </a:r>
            <a:r>
              <a:rPr lang="en-US" sz="1800" b="1" dirty="0">
                <a:latin typeface="Oswald" panose="020B0604020202020204" charset="0"/>
                <a:cs typeface="Oswald" panose="020B0604020202020204" charset="0"/>
              </a:rPr>
              <a:t> </a:t>
            </a:r>
            <a:r>
              <a:rPr lang="en-US" sz="1800" b="1" dirty="0" err="1">
                <a:latin typeface="Oswald" panose="020B0604020202020204" charset="0"/>
                <a:cs typeface="Oswald" panose="020B0604020202020204" charset="0"/>
              </a:rPr>
              <a:t>người</a:t>
            </a:r>
            <a:r>
              <a:rPr lang="en-US" sz="1800" b="1" dirty="0">
                <a:latin typeface="Oswald" panose="020B0604020202020204" charset="0"/>
                <a:cs typeface="Oswald" panose="020B0604020202020204" charset="0"/>
              </a:rPr>
              <a:t> </a:t>
            </a:r>
            <a:r>
              <a:rPr lang="en-US" sz="1800" b="1" dirty="0" err="1">
                <a:latin typeface="Oswald" panose="020B0604020202020204" charset="0"/>
                <a:cs typeface="Oswald" panose="020B0604020202020204" charset="0"/>
              </a:rPr>
              <a:t>tiêu</a:t>
            </a:r>
            <a:r>
              <a:rPr lang="en-US" sz="1800" b="1" dirty="0">
                <a:latin typeface="Oswald" panose="020B0604020202020204" charset="0"/>
                <a:cs typeface="Oswald" panose="020B0604020202020204" charset="0"/>
              </a:rPr>
              <a:t> </a:t>
            </a:r>
            <a:r>
              <a:rPr lang="en-US" sz="1800" b="1" dirty="0" err="1">
                <a:latin typeface="Oswald" panose="020B0604020202020204" charset="0"/>
                <a:cs typeface="Oswald" panose="020B0604020202020204" charset="0"/>
              </a:rPr>
              <a:t>dùng</a:t>
            </a:r>
            <a:r>
              <a:rPr lang="en-US" sz="1800" b="1" dirty="0">
                <a:latin typeface="Oswald" panose="020B0604020202020204" charset="0"/>
                <a:cs typeface="Oswald" panose="020B0604020202020204" charset="0"/>
              </a:rPr>
              <a:t>, qua </a:t>
            </a:r>
            <a:r>
              <a:rPr lang="en-US" sz="1800" b="1" dirty="0" err="1">
                <a:latin typeface="Oswald" panose="020B0604020202020204" charset="0"/>
                <a:cs typeface="Oswald" panose="020B0604020202020204" charset="0"/>
              </a:rPr>
              <a:t>đó</a:t>
            </a:r>
            <a:r>
              <a:rPr lang="en-US" sz="1800" b="1" dirty="0">
                <a:latin typeface="Oswald" panose="020B0604020202020204" charset="0"/>
                <a:cs typeface="Oswald" panose="020B0604020202020204" charset="0"/>
              </a:rPr>
              <a:t> </a:t>
            </a:r>
            <a:r>
              <a:rPr lang="en-US" sz="1800" b="1" dirty="0" err="1">
                <a:latin typeface="Oswald" panose="020B0604020202020204" charset="0"/>
                <a:cs typeface="Oswald" panose="020B0604020202020204" charset="0"/>
              </a:rPr>
              <a:t>tiện</a:t>
            </a:r>
            <a:r>
              <a:rPr lang="en-US" sz="1800" b="1" dirty="0">
                <a:latin typeface="Oswald" panose="020B0604020202020204" charset="0"/>
                <a:cs typeface="Oswald" panose="020B0604020202020204" charset="0"/>
              </a:rPr>
              <a:t> </a:t>
            </a:r>
            <a:r>
              <a:rPr lang="en-US" sz="1800" b="1" dirty="0" err="1">
                <a:latin typeface="Oswald" panose="020B0604020202020204" charset="0"/>
                <a:cs typeface="Oswald" panose="020B0604020202020204" charset="0"/>
              </a:rPr>
              <a:t>ích</a:t>
            </a:r>
            <a:r>
              <a:rPr lang="en-US" sz="1800" b="1" dirty="0">
                <a:latin typeface="Oswald" panose="020B0604020202020204" charset="0"/>
                <a:cs typeface="Oswald" panose="020B0604020202020204" charset="0"/>
              </a:rPr>
              <a:t> </a:t>
            </a:r>
            <a:r>
              <a:rPr lang="en-US" sz="1800" b="1" dirty="0" err="1">
                <a:latin typeface="Oswald" panose="020B0604020202020204" charset="0"/>
                <a:cs typeface="Oswald" panose="020B0604020202020204" charset="0"/>
              </a:rPr>
              <a:t>cho</a:t>
            </a:r>
            <a:r>
              <a:rPr lang="en-US" sz="1800" b="1" dirty="0">
                <a:latin typeface="Oswald" panose="020B0604020202020204" charset="0"/>
                <a:cs typeface="Oswald" panose="020B0604020202020204" charset="0"/>
              </a:rPr>
              <a:t> </a:t>
            </a:r>
            <a:r>
              <a:rPr lang="en-US" sz="1800" b="1" dirty="0" err="1">
                <a:latin typeface="Oswald" panose="020B0604020202020204" charset="0"/>
                <a:cs typeface="Oswald" panose="020B0604020202020204" charset="0"/>
              </a:rPr>
              <a:t>việc</a:t>
            </a:r>
            <a:r>
              <a:rPr lang="en-US" sz="1800" b="1" dirty="0">
                <a:latin typeface="Oswald" panose="020B0604020202020204" charset="0"/>
                <a:cs typeface="Oswald" panose="020B0604020202020204" charset="0"/>
              </a:rPr>
              <a:t> </a:t>
            </a:r>
            <a:r>
              <a:rPr lang="en-US" sz="1800" b="1" dirty="0" err="1">
                <a:latin typeface="Oswald" panose="020B0604020202020204" charset="0"/>
                <a:cs typeface="Oswald" panose="020B0604020202020204" charset="0"/>
              </a:rPr>
              <a:t>lựa</a:t>
            </a:r>
            <a:r>
              <a:rPr lang="en-US" sz="1800" b="1" dirty="0">
                <a:latin typeface="Oswald" panose="020B0604020202020204" charset="0"/>
                <a:cs typeface="Oswald" panose="020B0604020202020204" charset="0"/>
              </a:rPr>
              <a:t> </a:t>
            </a:r>
            <a:r>
              <a:rPr lang="en-US" sz="1800" b="1" dirty="0" err="1">
                <a:latin typeface="Oswald" panose="020B0604020202020204" charset="0"/>
                <a:cs typeface="Oswald" panose="020B0604020202020204" charset="0"/>
              </a:rPr>
              <a:t>chọn</a:t>
            </a:r>
            <a:r>
              <a:rPr lang="en-US" sz="1800" b="1" dirty="0">
                <a:latin typeface="Oswald" panose="020B0604020202020204" charset="0"/>
                <a:cs typeface="Oswald" panose="020B0604020202020204" charset="0"/>
              </a:rPr>
              <a:t> </a:t>
            </a:r>
            <a:r>
              <a:rPr lang="en-US" sz="1800" b="1" dirty="0" err="1">
                <a:latin typeface="Oswald" panose="020B0604020202020204" charset="0"/>
                <a:cs typeface="Oswald" panose="020B0604020202020204" charset="0"/>
              </a:rPr>
              <a:t>sản</a:t>
            </a:r>
            <a:r>
              <a:rPr lang="en-US" sz="1800" b="1" dirty="0">
                <a:latin typeface="Oswald" panose="020B0604020202020204" charset="0"/>
                <a:cs typeface="Oswald" panose="020B0604020202020204" charset="0"/>
              </a:rPr>
              <a:t> </a:t>
            </a:r>
            <a:r>
              <a:rPr lang="en-US" sz="1800" b="1" dirty="0" err="1">
                <a:latin typeface="Oswald" panose="020B0604020202020204" charset="0"/>
                <a:cs typeface="Oswald" panose="020B0604020202020204" charset="0"/>
              </a:rPr>
              <a:t>phẩm</a:t>
            </a:r>
            <a:r>
              <a:rPr lang="en-US" sz="1800" b="1" dirty="0">
                <a:latin typeface="Oswald" panose="020B0604020202020204" charset="0"/>
                <a:cs typeface="Oswald" panose="020B0604020202020204" charset="0"/>
              </a:rPr>
              <a:t> </a:t>
            </a:r>
            <a:r>
              <a:rPr lang="en-US" sz="1800" b="1" dirty="0" err="1">
                <a:latin typeface="Oswald" panose="020B0604020202020204" charset="0"/>
                <a:cs typeface="Oswald" panose="020B0604020202020204" charset="0"/>
              </a:rPr>
              <a:t>của</a:t>
            </a:r>
            <a:r>
              <a:rPr lang="en-US" sz="1800" b="1" dirty="0">
                <a:latin typeface="Oswald" panose="020B0604020202020204" charset="0"/>
                <a:cs typeface="Oswald" panose="020B0604020202020204" charset="0"/>
              </a:rPr>
              <a:t> </a:t>
            </a:r>
            <a:r>
              <a:rPr lang="en-US" sz="1800" b="1" dirty="0" err="1">
                <a:latin typeface="Oswald" panose="020B0604020202020204" charset="0"/>
                <a:cs typeface="Oswald" panose="020B0604020202020204" charset="0"/>
              </a:rPr>
              <a:t>người</a:t>
            </a:r>
            <a:r>
              <a:rPr lang="en-US" sz="1800" b="1" dirty="0">
                <a:latin typeface="Oswald" panose="020B0604020202020204" charset="0"/>
                <a:cs typeface="Oswald" panose="020B0604020202020204" charset="0"/>
              </a:rPr>
              <a:t> </a:t>
            </a:r>
            <a:r>
              <a:rPr lang="en-US" sz="1800" b="1" dirty="0" err="1">
                <a:latin typeface="Oswald" panose="020B0604020202020204" charset="0"/>
                <a:cs typeface="Oswald" panose="020B0604020202020204" charset="0"/>
              </a:rPr>
              <a:t>tiêu</a:t>
            </a:r>
            <a:r>
              <a:rPr lang="en-US" sz="1800" b="1" dirty="0">
                <a:latin typeface="Oswald" panose="020B0604020202020204" charset="0"/>
                <a:cs typeface="Oswald" panose="020B0604020202020204" charset="0"/>
              </a:rPr>
              <a:t> </a:t>
            </a:r>
            <a:r>
              <a:rPr lang="en-US" sz="1800" b="1" dirty="0" err="1">
                <a:latin typeface="Oswald" panose="020B0604020202020204" charset="0"/>
                <a:cs typeface="Oswald" panose="020B0604020202020204" charset="0"/>
              </a:rPr>
              <a:t>dùng</a:t>
            </a:r>
            <a:r>
              <a:rPr lang="en-US" sz="1800" b="1" dirty="0">
                <a:latin typeface="Oswald" panose="020B0604020202020204" charset="0"/>
                <a:cs typeface="Oswald" panose="020B0604020202020204" charset="0"/>
              </a:rPr>
              <a:t> </a:t>
            </a:r>
            <a:r>
              <a:rPr lang="en-US" sz="1800" b="1" dirty="0" err="1">
                <a:latin typeface="Oswald" panose="020B0604020202020204" charset="0"/>
                <a:cs typeface="Oswald" panose="020B0604020202020204" charset="0"/>
              </a:rPr>
              <a:t>trong</a:t>
            </a:r>
            <a:r>
              <a:rPr lang="en-US" sz="1800" b="1" dirty="0">
                <a:latin typeface="Oswald" panose="020B0604020202020204" charset="0"/>
                <a:cs typeface="Oswald" panose="020B0604020202020204" charset="0"/>
              </a:rPr>
              <a:t> qua </a:t>
            </a:r>
            <a:r>
              <a:rPr lang="en-US" sz="1800" b="1" dirty="0" err="1">
                <a:latin typeface="Oswald" panose="020B0604020202020204" charset="0"/>
                <a:cs typeface="Oswald" panose="020B0604020202020204" charset="0"/>
              </a:rPr>
              <a:t>wedsite</a:t>
            </a:r>
            <a:r>
              <a:rPr lang="en-US" sz="1800" b="1" dirty="0">
                <a:latin typeface="Oswald" panose="020B0604020202020204" charset="0"/>
                <a:cs typeface="Oswald" panose="020B0604020202020204" charset="0"/>
              </a:rPr>
              <a:t>. </a:t>
            </a:r>
            <a:r>
              <a:rPr lang="en-US" sz="1800" b="1" dirty="0" err="1">
                <a:latin typeface="Oswald" panose="020B0604020202020204" charset="0"/>
                <a:cs typeface="Oswald" panose="020B0604020202020204" charset="0"/>
              </a:rPr>
              <a:t>Tiện</a:t>
            </a:r>
            <a:r>
              <a:rPr lang="en-US" sz="1800" b="1" dirty="0">
                <a:latin typeface="Oswald" panose="020B0604020202020204" charset="0"/>
                <a:cs typeface="Oswald" panose="020B0604020202020204" charset="0"/>
              </a:rPr>
              <a:t> </a:t>
            </a:r>
            <a:r>
              <a:rPr lang="en-US" sz="1800" b="1" dirty="0" err="1">
                <a:latin typeface="Oswald" panose="020B0604020202020204" charset="0"/>
                <a:cs typeface="Oswald" panose="020B0604020202020204" charset="0"/>
              </a:rPr>
              <a:t>ích</a:t>
            </a:r>
            <a:r>
              <a:rPr lang="en-US" sz="1800" b="1" dirty="0">
                <a:latin typeface="Oswald" panose="020B0604020202020204" charset="0"/>
                <a:cs typeface="Oswald" panose="020B0604020202020204" charset="0"/>
              </a:rPr>
              <a:t> </a:t>
            </a:r>
            <a:r>
              <a:rPr lang="en-US" sz="1800" b="1" dirty="0" err="1">
                <a:latin typeface="Oswald" panose="020B0604020202020204" charset="0"/>
                <a:cs typeface="Oswald" panose="020B0604020202020204" charset="0"/>
              </a:rPr>
              <a:t>cho</a:t>
            </a:r>
            <a:r>
              <a:rPr lang="en-US" sz="1800" b="1" dirty="0">
                <a:latin typeface="Oswald" panose="020B0604020202020204" charset="0"/>
                <a:cs typeface="Oswald" panose="020B0604020202020204" charset="0"/>
              </a:rPr>
              <a:t> </a:t>
            </a:r>
            <a:r>
              <a:rPr lang="en-US" sz="1800" b="1" dirty="0" err="1">
                <a:latin typeface="Oswald" panose="020B0604020202020204" charset="0"/>
                <a:cs typeface="Oswald" panose="020B0604020202020204" charset="0"/>
              </a:rPr>
              <a:t>việc</a:t>
            </a:r>
            <a:r>
              <a:rPr lang="en-US" sz="1800" b="1" dirty="0">
                <a:latin typeface="Oswald" panose="020B0604020202020204" charset="0"/>
                <a:cs typeface="Oswald" panose="020B0604020202020204" charset="0"/>
              </a:rPr>
              <a:t> </a:t>
            </a:r>
            <a:r>
              <a:rPr lang="en-US" sz="1800" b="1" dirty="0" err="1">
                <a:latin typeface="Oswald" panose="020B0604020202020204" charset="0"/>
                <a:cs typeface="Oswald" panose="020B0604020202020204" charset="0"/>
              </a:rPr>
              <a:t>quảng</a:t>
            </a:r>
            <a:r>
              <a:rPr lang="en-US" sz="1800" b="1" dirty="0">
                <a:latin typeface="Oswald" panose="020B0604020202020204" charset="0"/>
                <a:cs typeface="Oswald" panose="020B0604020202020204" charset="0"/>
              </a:rPr>
              <a:t> </a:t>
            </a:r>
            <a:r>
              <a:rPr lang="en-US" sz="1800" b="1" dirty="0" err="1">
                <a:latin typeface="Oswald" panose="020B0604020202020204" charset="0"/>
                <a:cs typeface="Oswald" panose="020B0604020202020204" charset="0"/>
              </a:rPr>
              <a:t>cáo</a:t>
            </a:r>
            <a:r>
              <a:rPr lang="en-US" sz="1800" b="1" dirty="0">
                <a:latin typeface="Oswald" panose="020B0604020202020204" charset="0"/>
                <a:cs typeface="Oswald" panose="020B0604020202020204" charset="0"/>
              </a:rPr>
              <a:t> </a:t>
            </a:r>
            <a:r>
              <a:rPr lang="en-US" sz="1800" b="1" dirty="0" err="1">
                <a:latin typeface="Oswald" panose="020B0604020202020204" charset="0"/>
                <a:cs typeface="Oswald" panose="020B0604020202020204" charset="0"/>
              </a:rPr>
              <a:t>sản</a:t>
            </a:r>
            <a:r>
              <a:rPr lang="en-US" sz="1800" b="1" dirty="0">
                <a:latin typeface="Oswald" panose="020B0604020202020204" charset="0"/>
                <a:cs typeface="Oswald" panose="020B0604020202020204" charset="0"/>
              </a:rPr>
              <a:t> </a:t>
            </a:r>
            <a:r>
              <a:rPr lang="en-US" sz="1800" b="1" dirty="0" err="1">
                <a:latin typeface="Oswald" panose="020B0604020202020204" charset="0"/>
                <a:cs typeface="Oswald" panose="020B0604020202020204" charset="0"/>
              </a:rPr>
              <a:t>phẩm</a:t>
            </a:r>
            <a:r>
              <a:rPr lang="en-US" sz="1800" b="1" dirty="0">
                <a:latin typeface="Oswald" panose="020B0604020202020204" charset="0"/>
                <a:cs typeface="Oswald" panose="020B0604020202020204" charset="0"/>
              </a:rPr>
              <a:t> </a:t>
            </a:r>
            <a:r>
              <a:rPr lang="en-US" sz="1800" b="1" dirty="0" err="1">
                <a:latin typeface="Oswald" panose="020B0604020202020204" charset="0"/>
                <a:cs typeface="Oswald" panose="020B0604020202020204" charset="0"/>
              </a:rPr>
              <a:t>cho</a:t>
            </a:r>
            <a:r>
              <a:rPr lang="en-US" sz="1800" b="1" dirty="0">
                <a:latin typeface="Oswald" panose="020B0604020202020204" charset="0"/>
                <a:cs typeface="Oswald" panose="020B0604020202020204" charset="0"/>
              </a:rPr>
              <a:t> </a:t>
            </a:r>
            <a:r>
              <a:rPr lang="en-US" sz="1800" b="1" dirty="0" err="1">
                <a:latin typeface="Oswald" panose="020B0604020202020204" charset="0"/>
                <a:cs typeface="Oswald" panose="020B0604020202020204" charset="0"/>
              </a:rPr>
              <a:t>các</a:t>
            </a:r>
            <a:r>
              <a:rPr lang="en-US" sz="1800" b="1" dirty="0">
                <a:latin typeface="Oswald" panose="020B0604020202020204" charset="0"/>
                <a:cs typeface="Oswald" panose="020B0604020202020204" charset="0"/>
              </a:rPr>
              <a:t> </a:t>
            </a:r>
            <a:r>
              <a:rPr lang="en-US" sz="1800" b="1" dirty="0" err="1">
                <a:latin typeface="Oswald" panose="020B0604020202020204" charset="0"/>
                <a:cs typeface="Oswald" panose="020B0604020202020204" charset="0"/>
              </a:rPr>
              <a:t>cửa</a:t>
            </a:r>
            <a:r>
              <a:rPr lang="en-US" sz="1800" b="1" dirty="0">
                <a:latin typeface="Oswald" panose="020B0604020202020204" charset="0"/>
                <a:cs typeface="Oswald" panose="020B0604020202020204" charset="0"/>
              </a:rPr>
              <a:t> </a:t>
            </a:r>
            <a:r>
              <a:rPr lang="en-US" sz="1800" b="1" dirty="0" err="1">
                <a:latin typeface="Oswald" panose="020B0604020202020204" charset="0"/>
                <a:cs typeface="Oswald" panose="020B0604020202020204" charset="0"/>
              </a:rPr>
              <a:t>hàng</a:t>
            </a:r>
            <a:r>
              <a:rPr lang="en-US" sz="1800" b="1" dirty="0">
                <a:latin typeface="Oswald" panose="020B0604020202020204" charset="0"/>
                <a:cs typeface="Oswald" panose="020B0604020202020204" charset="0"/>
              </a:rPr>
              <a:t> </a:t>
            </a:r>
            <a:r>
              <a:rPr lang="en-US" sz="1800" b="1" dirty="0" err="1">
                <a:latin typeface="Oswald" panose="020B0604020202020204" charset="0"/>
                <a:cs typeface="Oswald" panose="020B0604020202020204" charset="0"/>
              </a:rPr>
              <a:t>và</a:t>
            </a:r>
            <a:r>
              <a:rPr lang="en-US" sz="1800" b="1" dirty="0">
                <a:latin typeface="Oswald" panose="020B0604020202020204" charset="0"/>
                <a:cs typeface="Oswald" panose="020B0604020202020204" charset="0"/>
              </a:rPr>
              <a:t> </a:t>
            </a:r>
            <a:r>
              <a:rPr lang="en-US" sz="1800" b="1" dirty="0" err="1">
                <a:latin typeface="Oswald" panose="020B0604020202020204" charset="0"/>
                <a:cs typeface="Oswald" panose="020B0604020202020204" charset="0"/>
              </a:rPr>
              <a:t>doanh</a:t>
            </a:r>
            <a:r>
              <a:rPr lang="en-US" sz="1800" b="1" dirty="0">
                <a:latin typeface="Oswald" panose="020B0604020202020204" charset="0"/>
                <a:cs typeface="Oswald" panose="020B0604020202020204" charset="0"/>
              </a:rPr>
              <a:t> </a:t>
            </a:r>
            <a:r>
              <a:rPr lang="en-US" sz="1800" b="1" dirty="0" err="1" smtClean="0">
                <a:latin typeface="Oswald" panose="020B0604020202020204" charset="0"/>
                <a:cs typeface="Oswald" panose="020B0604020202020204" charset="0"/>
              </a:rPr>
              <a:t>nghiệp</a:t>
            </a:r>
            <a:r>
              <a:rPr lang="en-US" sz="1800" b="1" dirty="0" smtClean="0">
                <a:latin typeface="Oswald" panose="020B0604020202020204" charset="0"/>
                <a:cs typeface="Oswald" panose="020B0604020202020204" charset="0"/>
              </a:rPr>
              <a:t> </a:t>
            </a:r>
            <a:r>
              <a:rPr lang="en-US" sz="1800" b="1" dirty="0" err="1">
                <a:latin typeface="Oswald" panose="020B0604020202020204" charset="0"/>
                <a:cs typeface="Oswald" panose="020B0604020202020204" charset="0"/>
              </a:rPr>
              <a:t>kinh</a:t>
            </a:r>
            <a:r>
              <a:rPr lang="en-US" sz="1800" b="1" dirty="0">
                <a:latin typeface="Oswald" panose="020B0604020202020204" charset="0"/>
                <a:cs typeface="Oswald" panose="020B0604020202020204" charset="0"/>
              </a:rPr>
              <a:t> </a:t>
            </a:r>
            <a:r>
              <a:rPr lang="en-US" sz="1800" b="1" dirty="0" err="1">
                <a:latin typeface="Oswald" panose="020B0604020202020204" charset="0"/>
                <a:cs typeface="Oswald" panose="020B0604020202020204" charset="0"/>
              </a:rPr>
              <a:t>doanh</a:t>
            </a:r>
            <a:r>
              <a:rPr lang="en-US" sz="1800" b="1" dirty="0">
                <a:latin typeface="Oswald" panose="020B0604020202020204" charset="0"/>
                <a:cs typeface="Oswald" panose="020B0604020202020204" charset="0"/>
              </a:rPr>
              <a:t> </a:t>
            </a:r>
            <a:r>
              <a:rPr lang="en-US" sz="1800" b="1" dirty="0" err="1">
                <a:latin typeface="Oswald" panose="020B0604020202020204" charset="0"/>
                <a:cs typeface="Oswald" panose="020B0604020202020204" charset="0"/>
              </a:rPr>
              <a:t>các</a:t>
            </a:r>
            <a:r>
              <a:rPr lang="en-US" sz="1800" b="1" dirty="0">
                <a:latin typeface="Oswald" panose="020B0604020202020204" charset="0"/>
                <a:cs typeface="Oswald" panose="020B0604020202020204" charset="0"/>
              </a:rPr>
              <a:t> </a:t>
            </a:r>
            <a:r>
              <a:rPr lang="en-US" sz="1800" b="1" dirty="0" err="1">
                <a:latin typeface="Oswald" panose="020B0604020202020204" charset="0"/>
                <a:cs typeface="Oswald" panose="020B0604020202020204" charset="0"/>
              </a:rPr>
              <a:t>mặt</a:t>
            </a:r>
            <a:r>
              <a:rPr lang="en-US" sz="1800" b="1" dirty="0">
                <a:latin typeface="Oswald" panose="020B0604020202020204" charset="0"/>
                <a:cs typeface="Oswald" panose="020B0604020202020204" charset="0"/>
              </a:rPr>
              <a:t> </a:t>
            </a:r>
            <a:r>
              <a:rPr lang="en-US" sz="1800" b="1" dirty="0" err="1">
                <a:latin typeface="Oswald" panose="020B0604020202020204" charset="0"/>
                <a:cs typeface="Oswald" panose="020B0604020202020204" charset="0"/>
              </a:rPr>
              <a:t>hàng</a:t>
            </a:r>
            <a:r>
              <a:rPr lang="en-US" sz="1800" b="1" dirty="0">
                <a:latin typeface="Oswald" panose="020B0604020202020204" charset="0"/>
                <a:cs typeface="Oswald" panose="020B0604020202020204" charset="0"/>
              </a:rPr>
              <a:t> </a:t>
            </a:r>
            <a:r>
              <a:rPr lang="en-US" sz="1800" b="1" dirty="0" err="1">
                <a:latin typeface="Oswald" panose="020B0604020202020204" charset="0"/>
                <a:cs typeface="Oswald" panose="020B0604020202020204" charset="0"/>
              </a:rPr>
              <a:t>sản</a:t>
            </a:r>
            <a:r>
              <a:rPr lang="en-US" sz="1800" b="1" dirty="0">
                <a:latin typeface="Oswald" panose="020B0604020202020204" charset="0"/>
                <a:cs typeface="Oswald" panose="020B0604020202020204" charset="0"/>
              </a:rPr>
              <a:t> </a:t>
            </a:r>
            <a:r>
              <a:rPr lang="en-US" sz="1800" b="1" dirty="0" err="1" smtClean="0">
                <a:latin typeface="Oswald" panose="020B0604020202020204" charset="0"/>
                <a:cs typeface="Oswald" panose="020B0604020202020204" charset="0"/>
              </a:rPr>
              <a:t>phẩm</a:t>
            </a:r>
            <a:r>
              <a:rPr lang="en-US" sz="1800" b="1" dirty="0" smtClean="0">
                <a:latin typeface="Oswald" panose="020B0604020202020204" charset="0"/>
                <a:cs typeface="Oswald" panose="020B0604020202020204" charset="0"/>
              </a:rPr>
              <a:t> </a:t>
            </a:r>
            <a:r>
              <a:rPr lang="en-US" sz="1800" b="1" dirty="0" err="1">
                <a:latin typeface="Oswald" panose="020B0604020202020204" charset="0"/>
                <a:cs typeface="Oswald" panose="020B0604020202020204" charset="0"/>
              </a:rPr>
              <a:t>trang</a:t>
            </a:r>
            <a:r>
              <a:rPr lang="en-US" sz="1800" b="1" dirty="0">
                <a:latin typeface="Oswald" panose="020B0604020202020204" charset="0"/>
                <a:cs typeface="Oswald" panose="020B0604020202020204" charset="0"/>
              </a:rPr>
              <a:t> </a:t>
            </a:r>
            <a:r>
              <a:rPr lang="en-US" sz="1800" b="1" dirty="0" err="1">
                <a:latin typeface="Oswald" panose="020B0604020202020204" charset="0"/>
                <a:cs typeface="Oswald" panose="020B0604020202020204" charset="0"/>
              </a:rPr>
              <a:t>sức</a:t>
            </a:r>
            <a:r>
              <a:rPr lang="en-US" sz="1800" b="1" dirty="0">
                <a:latin typeface="Oswald" panose="020B0604020202020204" charset="0"/>
                <a:cs typeface="Oswald" panose="020B0604020202020204" charset="0"/>
              </a:rPr>
              <a:t> </a:t>
            </a:r>
            <a:r>
              <a:rPr lang="en-US" sz="1800" b="1" dirty="0" err="1">
                <a:latin typeface="Oswald" panose="020B0604020202020204" charset="0"/>
                <a:cs typeface="Oswald" panose="020B0604020202020204" charset="0"/>
              </a:rPr>
              <a:t>trên</a:t>
            </a:r>
            <a:r>
              <a:rPr lang="en-US" sz="1800" b="1" dirty="0">
                <a:latin typeface="Oswald" panose="020B0604020202020204" charset="0"/>
                <a:cs typeface="Oswald" panose="020B0604020202020204" charset="0"/>
              </a:rPr>
              <a:t> </a:t>
            </a:r>
            <a:r>
              <a:rPr lang="en-US" sz="1800" b="1" dirty="0" err="1">
                <a:latin typeface="Oswald" panose="020B0604020202020204" charset="0"/>
                <a:cs typeface="Oswald" panose="020B0604020202020204" charset="0"/>
              </a:rPr>
              <a:t>khắp</a:t>
            </a:r>
            <a:r>
              <a:rPr lang="en-US" sz="1800" b="1" dirty="0">
                <a:latin typeface="Oswald" panose="020B0604020202020204" charset="0"/>
                <a:cs typeface="Oswald" panose="020B0604020202020204" charset="0"/>
              </a:rPr>
              <a:t> </a:t>
            </a:r>
            <a:r>
              <a:rPr lang="en-US" sz="1800" b="1" dirty="0" err="1">
                <a:latin typeface="Oswald" panose="020B0604020202020204" charset="0"/>
                <a:cs typeface="Oswald" panose="020B0604020202020204" charset="0"/>
              </a:rPr>
              <a:t>cả</a:t>
            </a:r>
            <a:r>
              <a:rPr lang="en-US" sz="1800" b="1" dirty="0">
                <a:latin typeface="Oswald" panose="020B0604020202020204" charset="0"/>
                <a:cs typeface="Oswald" panose="020B0604020202020204" charset="0"/>
              </a:rPr>
              <a:t> </a:t>
            </a:r>
            <a:r>
              <a:rPr lang="en-US" sz="1800" b="1" dirty="0" err="1">
                <a:latin typeface="Oswald" panose="020B0604020202020204" charset="0"/>
                <a:cs typeface="Oswald" panose="020B0604020202020204" charset="0"/>
              </a:rPr>
              <a:t>nước</a:t>
            </a:r>
            <a:r>
              <a:rPr lang="en-US" sz="1800" b="1" dirty="0">
                <a:latin typeface="Oswald" panose="020B0604020202020204" charset="0"/>
                <a:cs typeface="Oswald" panose="020B0604020202020204" charset="0"/>
              </a:rPr>
              <a:t>.</a:t>
            </a:r>
            <a:endParaRPr lang="vi-VN" sz="1800" b="1" dirty="0">
              <a:latin typeface="Oswald" panose="020B0604020202020204" charset="0"/>
              <a:cs typeface="Oswald" panose="020B0604020202020204" charset="0"/>
            </a:endParaRPr>
          </a:p>
          <a:p>
            <a:pPr hangingPunct="0"/>
            <a:endParaRPr lang="en-US" sz="1600" b="1" dirty="0"/>
          </a:p>
        </p:txBody>
      </p:sp>
      <p:pic>
        <p:nvPicPr>
          <p:cNvPr id="248" name="Google Shape;248;p21"/>
          <p:cNvPicPr preferRelativeResize="0"/>
          <p:nvPr/>
        </p:nvPicPr>
        <p:blipFill rotWithShape="1">
          <a:blip r:embed="rId3">
            <a:alphaModFix/>
          </a:blip>
          <a:srcRect l="5549" r="17698"/>
          <a:stretch/>
        </p:blipFill>
        <p:spPr>
          <a:xfrm flipH="1">
            <a:off x="6108491" y="393601"/>
            <a:ext cx="2653257" cy="4358282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600" smtClean="0">
                <a:latin typeface="Oswald" panose="020B0604020202020204" charset="0"/>
                <a:cs typeface="Oswald" panose="020B0604020202020204" charset="0"/>
              </a:rPr>
              <a:t>3</a:t>
            </a:fld>
            <a:endParaRPr lang="en" sz="1600" dirty="0">
              <a:latin typeface="Oswald" panose="020B0604020202020204" charset="0"/>
              <a:cs typeface="Oswald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0629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2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6" grpId="0"/>
      <p:bldP spid="247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5"/>
          <p:cNvSpPr txBox="1">
            <a:spLocks noGrp="1"/>
          </p:cNvSpPr>
          <p:nvPr>
            <p:ph type="ctrTitle"/>
          </p:nvPr>
        </p:nvSpPr>
        <p:spPr>
          <a:xfrm>
            <a:off x="854438" y="169334"/>
            <a:ext cx="7292715" cy="174940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dirty="0" err="1" smtClean="0">
                <a:solidFill>
                  <a:schemeClr val="tx1"/>
                </a:solidFill>
                <a:latin typeface="Oswald" panose="020B0604020202020204" charset="0"/>
              </a:rPr>
              <a:t>Giới</a:t>
            </a:r>
            <a:r>
              <a:rPr lang="en-US" sz="5400" dirty="0" smtClean="0">
                <a:solidFill>
                  <a:schemeClr val="tx1"/>
                </a:solidFill>
                <a:latin typeface="Oswald" panose="020B0604020202020204" charset="0"/>
              </a:rPr>
              <a:t> </a:t>
            </a:r>
            <a:r>
              <a:rPr lang="en-US" sz="5400" dirty="0" err="1" smtClean="0">
                <a:solidFill>
                  <a:schemeClr val="tx1"/>
                </a:solidFill>
                <a:latin typeface="Oswald" panose="020B0604020202020204" charset="0"/>
              </a:rPr>
              <a:t>thiệu</a:t>
            </a:r>
            <a:r>
              <a:rPr lang="en-US" sz="5400" dirty="0" smtClean="0">
                <a:solidFill>
                  <a:schemeClr val="tx1"/>
                </a:solidFill>
                <a:latin typeface="Oswald" panose="020B0604020202020204" charset="0"/>
              </a:rPr>
              <a:t> </a:t>
            </a:r>
            <a:r>
              <a:rPr lang="en-US" sz="5400" dirty="0" err="1" smtClean="0">
                <a:solidFill>
                  <a:schemeClr val="tx1"/>
                </a:solidFill>
                <a:latin typeface="Oswald" panose="020B0604020202020204" charset="0"/>
              </a:rPr>
              <a:t>về</a:t>
            </a:r>
            <a:r>
              <a:rPr lang="en-US" sz="5400" dirty="0" smtClean="0">
                <a:solidFill>
                  <a:schemeClr val="tx1"/>
                </a:solidFill>
                <a:latin typeface="Oswald" panose="020B0604020202020204" charset="0"/>
              </a:rPr>
              <a:t> website</a:t>
            </a:r>
            <a:endParaRPr sz="5400" dirty="0">
              <a:solidFill>
                <a:schemeClr val="tx1"/>
              </a:solidFill>
              <a:latin typeface="Oswald" panose="020B0604020202020204" charset="0"/>
            </a:endParaRPr>
          </a:p>
        </p:txBody>
      </p:sp>
      <p:sp>
        <p:nvSpPr>
          <p:cNvPr id="191" name="Google Shape;191;p15"/>
          <p:cNvSpPr txBox="1">
            <a:spLocks noGrp="1"/>
          </p:cNvSpPr>
          <p:nvPr>
            <p:ph type="sldNum" idx="4294967295"/>
          </p:nvPr>
        </p:nvSpPr>
        <p:spPr>
          <a:xfrm>
            <a:off x="8556784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8308" y="2247899"/>
            <a:ext cx="3642610" cy="1514631"/>
          </a:xfrm>
          <a:prstGeom prst="rect">
            <a:avLst/>
          </a:prstGeom>
        </p:spPr>
      </p:pic>
      <p:sp>
        <p:nvSpPr>
          <p:cNvPr id="5" name="Slide Number Placeholder 3"/>
          <p:cNvSpPr txBox="1">
            <a:spLocks/>
          </p:cNvSpPr>
          <p:nvPr/>
        </p:nvSpPr>
        <p:spPr>
          <a:xfrm>
            <a:off x="8159499" y="4393278"/>
            <a:ext cx="548700" cy="3936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" sz="1600" b="1" dirty="0" smtClean="0">
                <a:latin typeface="Oswald" panose="020B0604020202020204" charset="0"/>
                <a:cs typeface="Oswald" panose="020B0604020202020204" charset="0"/>
              </a:rPr>
              <a:t>4</a:t>
            </a:r>
            <a:endParaRPr lang="en" sz="1600" b="1" dirty="0">
              <a:latin typeface="Oswald" panose="020B0604020202020204" charset="0"/>
              <a:cs typeface="Oswald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7250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5"/>
          <p:cNvSpPr txBox="1">
            <a:spLocks noGrp="1"/>
          </p:cNvSpPr>
          <p:nvPr>
            <p:ph type="ctrTitle"/>
          </p:nvPr>
        </p:nvSpPr>
        <p:spPr>
          <a:xfrm>
            <a:off x="112427" y="169334"/>
            <a:ext cx="3132944" cy="86498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 smtClean="0">
                <a:solidFill>
                  <a:schemeClr val="tx1"/>
                </a:solidFill>
                <a:latin typeface="Oswald" panose="020B0604020202020204" charset="0"/>
              </a:rPr>
              <a:t>Sơ</a:t>
            </a:r>
            <a:r>
              <a:rPr lang="en-US" sz="2400" dirty="0" smtClean="0">
                <a:solidFill>
                  <a:schemeClr val="tx1"/>
                </a:solidFill>
                <a:latin typeface="Oswald" panose="020B0604020202020204" charset="0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latin typeface="Oswald" panose="020B0604020202020204" charset="0"/>
              </a:rPr>
              <a:t>đồ</a:t>
            </a:r>
            <a:r>
              <a:rPr lang="en-US" sz="2400" dirty="0" smtClean="0">
                <a:solidFill>
                  <a:schemeClr val="tx1"/>
                </a:solidFill>
                <a:latin typeface="Oswald" panose="020B0604020202020204" charset="0"/>
              </a:rPr>
              <a:t> use case</a:t>
            </a:r>
            <a:endParaRPr sz="2400" dirty="0">
              <a:solidFill>
                <a:schemeClr val="tx1"/>
              </a:solidFill>
              <a:latin typeface="Oswald" panose="020B0604020202020204" charset="0"/>
            </a:endParaRPr>
          </a:p>
        </p:txBody>
      </p:sp>
      <p:sp>
        <p:nvSpPr>
          <p:cNvPr id="191" name="Google Shape;191;p15"/>
          <p:cNvSpPr txBox="1">
            <a:spLocks noGrp="1"/>
          </p:cNvSpPr>
          <p:nvPr>
            <p:ph type="sldNum" idx="4294967295"/>
          </p:nvPr>
        </p:nvSpPr>
        <p:spPr>
          <a:xfrm>
            <a:off x="8556784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5" name="Slide Number Placeholder 3"/>
          <p:cNvSpPr txBox="1">
            <a:spLocks/>
          </p:cNvSpPr>
          <p:nvPr/>
        </p:nvSpPr>
        <p:spPr>
          <a:xfrm>
            <a:off x="8159499" y="4393278"/>
            <a:ext cx="548700" cy="3936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" sz="1600" b="1" dirty="0" smtClean="0">
                <a:latin typeface="Oswald" panose="020B0604020202020204" charset="0"/>
                <a:cs typeface="Oswald" panose="020B0604020202020204" charset="0"/>
              </a:rPr>
              <a:t>5</a:t>
            </a:r>
            <a:endParaRPr lang="en" sz="1600" b="1" dirty="0">
              <a:latin typeface="Oswald" panose="020B0604020202020204" charset="0"/>
              <a:cs typeface="Oswald" panose="020B0604020202020204" charset="0"/>
            </a:endParaRPr>
          </a:p>
        </p:txBody>
      </p:sp>
      <p:pic>
        <p:nvPicPr>
          <p:cNvPr id="6" name="Picture 5"/>
          <p:cNvPicPr/>
          <p:nvPr/>
        </p:nvPicPr>
        <p:blipFill>
          <a:blip r:embed="rId3"/>
          <a:stretch>
            <a:fillRect/>
          </a:stretch>
        </p:blipFill>
        <p:spPr>
          <a:xfrm>
            <a:off x="1116319" y="1101778"/>
            <a:ext cx="6813477" cy="3685100"/>
          </a:xfrm>
          <a:prstGeom prst="rect">
            <a:avLst/>
          </a:prstGeom>
          <a:noFill/>
          <a:ln>
            <a:noFill/>
            <a:prstDash/>
          </a:ln>
        </p:spPr>
      </p:pic>
    </p:spTree>
    <p:extLst>
      <p:ext uri="{BB962C8B-B14F-4D97-AF65-F5344CB8AC3E}">
        <p14:creationId xmlns:p14="http://schemas.microsoft.com/office/powerpoint/2010/main" val="647145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8"/>
          <p:cNvSpPr txBox="1">
            <a:spLocks noGrp="1"/>
          </p:cNvSpPr>
          <p:nvPr>
            <p:ph type="ctrTitle" idx="4294967295"/>
          </p:nvPr>
        </p:nvSpPr>
        <p:spPr>
          <a:xfrm>
            <a:off x="329784" y="3747541"/>
            <a:ext cx="5138837" cy="177633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6600" dirty="0" smtClean="0">
                <a:solidFill>
                  <a:srgbClr val="81D1EC"/>
                </a:solidFill>
                <a:latin typeface="Oswald" panose="020B0604020202020204" charset="0"/>
              </a:rPr>
              <a:t/>
            </a:r>
            <a:br>
              <a:rPr lang="en-US" sz="6600" dirty="0" smtClean="0">
                <a:solidFill>
                  <a:srgbClr val="81D1EC"/>
                </a:solidFill>
                <a:latin typeface="Oswald" panose="020B0604020202020204" charset="0"/>
              </a:rPr>
            </a:br>
            <a:r>
              <a:rPr lang="en-US" sz="6600" dirty="0">
                <a:solidFill>
                  <a:srgbClr val="81D1EC"/>
                </a:solidFill>
                <a:latin typeface="Oswald" panose="020B0604020202020204" charset="0"/>
              </a:rPr>
              <a:t/>
            </a:r>
            <a:br>
              <a:rPr lang="en-US" sz="6600" dirty="0">
                <a:solidFill>
                  <a:srgbClr val="81D1EC"/>
                </a:solidFill>
                <a:latin typeface="Oswald" panose="020B0604020202020204" charset="0"/>
              </a:rPr>
            </a:br>
            <a:r>
              <a:rPr lang="en-US" sz="6600" dirty="0">
                <a:solidFill>
                  <a:srgbClr val="81D1EC"/>
                </a:solidFill>
                <a:latin typeface="Oswald" panose="020B0604020202020204" charset="0"/>
              </a:rPr>
              <a:t/>
            </a:r>
            <a:br>
              <a:rPr lang="en-US" sz="6600" dirty="0">
                <a:solidFill>
                  <a:srgbClr val="81D1EC"/>
                </a:solidFill>
                <a:latin typeface="Oswald" panose="020B0604020202020204" charset="0"/>
              </a:rPr>
            </a:br>
            <a:r>
              <a:rPr lang="en-US" sz="6600" dirty="0" smtClean="0">
                <a:solidFill>
                  <a:srgbClr val="81D1EC"/>
                </a:solidFill>
                <a:latin typeface="Oswald" panose="020B0604020202020204" charset="0"/>
              </a:rPr>
              <a:t/>
            </a:r>
            <a:br>
              <a:rPr lang="en-US" sz="6600" dirty="0" smtClean="0">
                <a:solidFill>
                  <a:srgbClr val="81D1EC"/>
                </a:solidFill>
                <a:latin typeface="Oswald" panose="020B0604020202020204" charset="0"/>
              </a:rPr>
            </a:br>
            <a:r>
              <a:rPr lang="en-US" sz="6600" dirty="0" err="1" smtClean="0">
                <a:solidFill>
                  <a:schemeClr val="tx1"/>
                </a:solidFill>
                <a:latin typeface="Oswald" panose="020B0604020202020204" charset="0"/>
              </a:rPr>
              <a:t>Các</a:t>
            </a:r>
            <a:r>
              <a:rPr lang="en-US" sz="6600" dirty="0" smtClean="0">
                <a:solidFill>
                  <a:schemeClr val="tx1"/>
                </a:solidFill>
                <a:latin typeface="Oswald" panose="020B0604020202020204" charset="0"/>
              </a:rPr>
              <a:t> </a:t>
            </a:r>
            <a:r>
              <a:rPr lang="en-US" sz="6600" dirty="0" err="1" smtClean="0">
                <a:solidFill>
                  <a:schemeClr val="tx1"/>
                </a:solidFill>
                <a:latin typeface="Oswald" panose="020B0604020202020204" charset="0"/>
              </a:rPr>
              <a:t>tính</a:t>
            </a:r>
            <a:r>
              <a:rPr lang="en-US" sz="6600" dirty="0" smtClean="0">
                <a:solidFill>
                  <a:schemeClr val="tx1"/>
                </a:solidFill>
                <a:latin typeface="Oswald" panose="020B0604020202020204" charset="0"/>
              </a:rPr>
              <a:t> </a:t>
            </a:r>
            <a:r>
              <a:rPr lang="en-US" sz="6600" dirty="0" err="1" smtClean="0">
                <a:solidFill>
                  <a:schemeClr val="tx1"/>
                </a:solidFill>
                <a:latin typeface="Oswald" panose="020B0604020202020204" charset="0"/>
              </a:rPr>
              <a:t>năng</a:t>
            </a:r>
            <a:r>
              <a:rPr lang="en-US" sz="6600" dirty="0" smtClean="0">
                <a:solidFill>
                  <a:schemeClr val="tx1"/>
                </a:solidFill>
                <a:latin typeface="Oswald" panose="020B0604020202020204" charset="0"/>
              </a:rPr>
              <a:t> </a:t>
            </a:r>
            <a:r>
              <a:rPr lang="en-US" sz="6600" dirty="0" err="1" smtClean="0">
                <a:solidFill>
                  <a:schemeClr val="tx1"/>
                </a:solidFill>
                <a:latin typeface="Oswald" panose="020B0604020202020204" charset="0"/>
              </a:rPr>
              <a:t>chính</a:t>
            </a:r>
            <a:r>
              <a:rPr lang="en-US" sz="6600" dirty="0" smtClean="0">
                <a:solidFill>
                  <a:schemeClr val="tx1"/>
                </a:solidFill>
                <a:latin typeface="Oswald" panose="020B0604020202020204" charset="0"/>
              </a:rPr>
              <a:t> </a:t>
            </a:r>
            <a:r>
              <a:rPr lang="en-US" sz="6600" dirty="0" err="1" smtClean="0">
                <a:solidFill>
                  <a:schemeClr val="tx1"/>
                </a:solidFill>
                <a:latin typeface="Oswald" panose="020B0604020202020204" charset="0"/>
              </a:rPr>
              <a:t>của</a:t>
            </a:r>
            <a:r>
              <a:rPr lang="en-US" sz="6600" dirty="0" smtClean="0">
                <a:solidFill>
                  <a:schemeClr val="tx1"/>
                </a:solidFill>
                <a:latin typeface="Oswald" panose="020B0604020202020204" charset="0"/>
              </a:rPr>
              <a:t> web</a:t>
            </a:r>
            <a:r>
              <a:rPr lang="en-US" sz="8000" dirty="0" smtClean="0">
                <a:solidFill>
                  <a:srgbClr val="81D1EC"/>
                </a:solidFill>
                <a:latin typeface="Oswald" panose="020B0604020202020204" charset="0"/>
              </a:rPr>
              <a:t/>
            </a:r>
            <a:br>
              <a:rPr lang="en-US" sz="8000" dirty="0" smtClean="0">
                <a:solidFill>
                  <a:srgbClr val="81D1EC"/>
                </a:solidFill>
                <a:latin typeface="Oswald" panose="020B0604020202020204" charset="0"/>
              </a:rPr>
            </a:br>
            <a:endParaRPr sz="6000" dirty="0">
              <a:solidFill>
                <a:schemeClr val="accent1"/>
              </a:solidFill>
              <a:latin typeface="Oswald" panose="020B0604020202020204" charset="0"/>
            </a:endParaRPr>
          </a:p>
        </p:txBody>
      </p:sp>
      <p:sp>
        <p:nvSpPr>
          <p:cNvPr id="211" name="Google Shape;211;p18"/>
          <p:cNvSpPr/>
          <p:nvPr/>
        </p:nvSpPr>
        <p:spPr>
          <a:xfrm>
            <a:off x="5186488" y="1842730"/>
            <a:ext cx="282133" cy="269390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2" name="Google Shape;212;p18"/>
          <p:cNvGrpSpPr/>
          <p:nvPr/>
        </p:nvGrpSpPr>
        <p:grpSpPr>
          <a:xfrm>
            <a:off x="4756811" y="448399"/>
            <a:ext cx="1208686" cy="1209005"/>
            <a:chOff x="6654650" y="3665275"/>
            <a:chExt cx="409100" cy="409125"/>
          </a:xfrm>
          <a:solidFill>
            <a:schemeClr val="tx1"/>
          </a:solidFill>
        </p:grpSpPr>
        <p:sp>
          <p:nvSpPr>
            <p:cNvPr id="213" name="Google Shape;213;p18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l" t="t" r="r" b="b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214" name="Google Shape;214;p18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l" t="t" r="r" b="b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</p:grpSp>
      <p:grpSp>
        <p:nvGrpSpPr>
          <p:cNvPr id="215" name="Google Shape;215;p18"/>
          <p:cNvGrpSpPr/>
          <p:nvPr/>
        </p:nvGrpSpPr>
        <p:grpSpPr>
          <a:xfrm rot="1057032">
            <a:off x="3822083" y="602132"/>
            <a:ext cx="798555" cy="798615"/>
            <a:chOff x="570874" y="4322250"/>
            <a:chExt cx="443300" cy="443325"/>
          </a:xfrm>
          <a:solidFill>
            <a:schemeClr val="tx1"/>
          </a:solidFill>
        </p:grpSpPr>
        <p:sp>
          <p:nvSpPr>
            <p:cNvPr id="216" name="Google Shape;216;p18"/>
            <p:cNvSpPr/>
            <p:nvPr/>
          </p:nvSpPr>
          <p:spPr>
            <a:xfrm>
              <a:off x="570874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grpFill/>
            <a:ln>
              <a:solidFill>
                <a:schemeClr val="accent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17" name="Google Shape;217;p18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18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18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0" name="Google Shape;220;p18"/>
          <p:cNvSpPr/>
          <p:nvPr/>
        </p:nvSpPr>
        <p:spPr>
          <a:xfrm rot="2466689">
            <a:off x="2752889" y="449325"/>
            <a:ext cx="392001" cy="374296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18"/>
          <p:cNvSpPr/>
          <p:nvPr/>
        </p:nvSpPr>
        <p:spPr>
          <a:xfrm rot="-1609379">
            <a:off x="3117445" y="1050594"/>
            <a:ext cx="282082" cy="269341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18"/>
          <p:cNvSpPr/>
          <p:nvPr/>
        </p:nvSpPr>
        <p:spPr>
          <a:xfrm rot="2925831">
            <a:off x="4445816" y="1638903"/>
            <a:ext cx="211251" cy="201710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18"/>
          <p:cNvSpPr/>
          <p:nvPr/>
        </p:nvSpPr>
        <p:spPr>
          <a:xfrm rot="-1609195">
            <a:off x="3921573" y="1670793"/>
            <a:ext cx="190312" cy="181716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18"/>
          <p:cNvSpPr txBox="1">
            <a:spLocks noGrp="1"/>
          </p:cNvSpPr>
          <p:nvPr>
            <p:ph type="sldNum" idx="12"/>
          </p:nvPr>
        </p:nvSpPr>
        <p:spPr>
          <a:xfrm>
            <a:off x="8556784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1026" name="Picture 2" descr="https://lh3.googleusercontent.com/-ak7WHZFeEUk/WsOKroOsGWI/AAAAAAAACgg/17t7mDphOLAm68RXMZkBCjbOEhQm2tpiACHMYCw/h136/4-ctu.vn_anh_dong_mau_slide_powerpoint_dep_(138)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0334" y="393601"/>
            <a:ext cx="2590800" cy="1295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4230" y="2638278"/>
            <a:ext cx="3288839" cy="1563979"/>
          </a:xfrm>
          <a:prstGeom prst="rect">
            <a:avLst/>
          </a:prstGeom>
        </p:spPr>
      </p:pic>
      <p:sp>
        <p:nvSpPr>
          <p:cNvPr id="20" name="Slide Number Placeholder 3"/>
          <p:cNvSpPr txBox="1">
            <a:spLocks/>
          </p:cNvSpPr>
          <p:nvPr/>
        </p:nvSpPr>
        <p:spPr>
          <a:xfrm>
            <a:off x="8159499" y="439327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r>
              <a:rPr lang="en" sz="1800" dirty="0" smtClean="0">
                <a:latin typeface="Oswald" panose="020B0604020202020204" charset="0"/>
                <a:cs typeface="Oswald" panose="020B0604020202020204" charset="0"/>
              </a:rPr>
              <a:t>6</a:t>
            </a:r>
            <a:endParaRPr lang="en" sz="1800" dirty="0">
              <a:latin typeface="Oswald" panose="020B0604020202020204" charset="0"/>
              <a:cs typeface="Oswald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7125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"/>
          <p:cNvSpPr txBox="1">
            <a:spLocks noGrp="1"/>
          </p:cNvSpPr>
          <p:nvPr>
            <p:ph type="ctrTitle"/>
          </p:nvPr>
        </p:nvSpPr>
        <p:spPr>
          <a:xfrm>
            <a:off x="471602" y="392840"/>
            <a:ext cx="5194679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2800" dirty="0" err="1"/>
              <a:t>Đăng</a:t>
            </a:r>
            <a:r>
              <a:rPr lang="en-US" sz="2800" dirty="0"/>
              <a:t> </a:t>
            </a:r>
            <a:r>
              <a:rPr lang="en-US" sz="2800" dirty="0" err="1"/>
              <a:t>nhập</a:t>
            </a:r>
            <a:r>
              <a:rPr lang="en-US" sz="2800" dirty="0"/>
              <a:t>, </a:t>
            </a:r>
            <a:r>
              <a:rPr lang="en-US" sz="2800" dirty="0" err="1"/>
              <a:t>đăng</a:t>
            </a:r>
            <a:r>
              <a:rPr lang="en-US" sz="2800" dirty="0"/>
              <a:t> </a:t>
            </a:r>
            <a:r>
              <a:rPr lang="en-US" sz="2800" dirty="0" err="1" smtClean="0"/>
              <a:t>xuất</a:t>
            </a:r>
            <a:r>
              <a:rPr lang="en-US" sz="2800" dirty="0" smtClean="0"/>
              <a:t>, </a:t>
            </a:r>
            <a:r>
              <a:rPr lang="en-US" sz="2800" dirty="0" err="1" smtClean="0"/>
              <a:t>đăng</a:t>
            </a:r>
            <a:r>
              <a:rPr lang="en-US" sz="2800" dirty="0" smtClean="0"/>
              <a:t> </a:t>
            </a:r>
            <a:r>
              <a:rPr lang="en-US" sz="2800" dirty="0" err="1"/>
              <a:t>kí</a:t>
            </a:r>
            <a:r>
              <a:rPr lang="en-US" sz="2800" dirty="0"/>
              <a:t> </a:t>
            </a:r>
            <a:r>
              <a:rPr lang="en-US" sz="2800" dirty="0" err="1"/>
              <a:t>với</a:t>
            </a:r>
            <a:r>
              <a:rPr lang="en-US" sz="2800" dirty="0"/>
              <a:t> </a:t>
            </a:r>
            <a:r>
              <a:rPr lang="en-US" sz="2800" dirty="0" err="1"/>
              <a:t>tư</a:t>
            </a:r>
            <a:r>
              <a:rPr lang="en-US" sz="2800" dirty="0"/>
              <a:t> </a:t>
            </a:r>
            <a:r>
              <a:rPr lang="en-US" sz="2800" dirty="0" err="1"/>
              <a:t>cách</a:t>
            </a:r>
            <a:r>
              <a:rPr lang="en-US" sz="2800" dirty="0"/>
              <a:t> </a:t>
            </a:r>
            <a:r>
              <a:rPr lang="en-US" sz="2800" dirty="0" err="1"/>
              <a:t>khách</a:t>
            </a:r>
            <a:r>
              <a:rPr lang="en-US" sz="2800" dirty="0"/>
              <a:t> </a:t>
            </a:r>
            <a:r>
              <a:rPr lang="en-US" sz="2800" dirty="0" err="1"/>
              <a:t>hàng</a:t>
            </a:r>
            <a:endParaRPr sz="2800" dirty="0"/>
          </a:p>
        </p:txBody>
      </p:sp>
      <p:grpSp>
        <p:nvGrpSpPr>
          <p:cNvPr id="59" name="Google Shape;59;p12"/>
          <p:cNvGrpSpPr/>
          <p:nvPr/>
        </p:nvGrpSpPr>
        <p:grpSpPr>
          <a:xfrm>
            <a:off x="6867248" y="652997"/>
            <a:ext cx="1580904" cy="1684493"/>
            <a:chOff x="5970800" y="1619250"/>
            <a:chExt cx="428650" cy="456725"/>
          </a:xfrm>
        </p:grpSpPr>
        <p:sp>
          <p:nvSpPr>
            <p:cNvPr id="60" name="Google Shape;60;p12"/>
            <p:cNvSpPr/>
            <p:nvPr/>
          </p:nvSpPr>
          <p:spPr>
            <a:xfrm>
              <a:off x="5970800" y="1674200"/>
              <a:ext cx="377975" cy="377950"/>
            </a:xfrm>
            <a:custGeom>
              <a:avLst/>
              <a:gdLst/>
              <a:ahLst/>
              <a:cxnLst/>
              <a:rect l="l" t="t" r="r" b="b"/>
              <a:pathLst>
                <a:path w="15119" h="15118" extrusionOk="0">
                  <a:moveTo>
                    <a:pt x="7181" y="0"/>
                  </a:moveTo>
                  <a:lnTo>
                    <a:pt x="6790" y="49"/>
                  </a:lnTo>
                  <a:lnTo>
                    <a:pt x="6424" y="98"/>
                  </a:lnTo>
                  <a:lnTo>
                    <a:pt x="6058" y="147"/>
                  </a:lnTo>
                  <a:lnTo>
                    <a:pt x="5691" y="244"/>
                  </a:lnTo>
                  <a:lnTo>
                    <a:pt x="5325" y="342"/>
                  </a:lnTo>
                  <a:lnTo>
                    <a:pt x="4983" y="464"/>
                  </a:lnTo>
                  <a:lnTo>
                    <a:pt x="4641" y="586"/>
                  </a:lnTo>
                  <a:lnTo>
                    <a:pt x="4299" y="733"/>
                  </a:lnTo>
                  <a:lnTo>
                    <a:pt x="3982" y="904"/>
                  </a:lnTo>
                  <a:lnTo>
                    <a:pt x="3664" y="1099"/>
                  </a:lnTo>
                  <a:lnTo>
                    <a:pt x="3347" y="1295"/>
                  </a:lnTo>
                  <a:lnTo>
                    <a:pt x="3053" y="1490"/>
                  </a:lnTo>
                  <a:lnTo>
                    <a:pt x="2760" y="1734"/>
                  </a:lnTo>
                  <a:lnTo>
                    <a:pt x="2492" y="1954"/>
                  </a:lnTo>
                  <a:lnTo>
                    <a:pt x="2223" y="2223"/>
                  </a:lnTo>
                  <a:lnTo>
                    <a:pt x="1979" y="2467"/>
                  </a:lnTo>
                  <a:lnTo>
                    <a:pt x="1735" y="2760"/>
                  </a:lnTo>
                  <a:lnTo>
                    <a:pt x="1515" y="3029"/>
                  </a:lnTo>
                  <a:lnTo>
                    <a:pt x="1295" y="3322"/>
                  </a:lnTo>
                  <a:lnTo>
                    <a:pt x="1100" y="3639"/>
                  </a:lnTo>
                  <a:lnTo>
                    <a:pt x="929" y="3957"/>
                  </a:lnTo>
                  <a:lnTo>
                    <a:pt x="758" y="4274"/>
                  </a:lnTo>
                  <a:lnTo>
                    <a:pt x="611" y="4616"/>
                  </a:lnTo>
                  <a:lnTo>
                    <a:pt x="465" y="4958"/>
                  </a:lnTo>
                  <a:lnTo>
                    <a:pt x="343" y="5300"/>
                  </a:lnTo>
                  <a:lnTo>
                    <a:pt x="245" y="5666"/>
                  </a:lnTo>
                  <a:lnTo>
                    <a:pt x="172" y="6033"/>
                  </a:lnTo>
                  <a:lnTo>
                    <a:pt x="98" y="6399"/>
                  </a:lnTo>
                  <a:lnTo>
                    <a:pt x="49" y="6790"/>
                  </a:lnTo>
                  <a:lnTo>
                    <a:pt x="25" y="7156"/>
                  </a:lnTo>
                  <a:lnTo>
                    <a:pt x="1" y="7547"/>
                  </a:lnTo>
                  <a:lnTo>
                    <a:pt x="25" y="7938"/>
                  </a:lnTo>
                  <a:lnTo>
                    <a:pt x="49" y="8328"/>
                  </a:lnTo>
                  <a:lnTo>
                    <a:pt x="98" y="8695"/>
                  </a:lnTo>
                  <a:lnTo>
                    <a:pt x="172" y="9085"/>
                  </a:lnTo>
                  <a:lnTo>
                    <a:pt x="245" y="9452"/>
                  </a:lnTo>
                  <a:lnTo>
                    <a:pt x="343" y="9794"/>
                  </a:lnTo>
                  <a:lnTo>
                    <a:pt x="465" y="10160"/>
                  </a:lnTo>
                  <a:lnTo>
                    <a:pt x="611" y="10502"/>
                  </a:lnTo>
                  <a:lnTo>
                    <a:pt x="758" y="10820"/>
                  </a:lnTo>
                  <a:lnTo>
                    <a:pt x="929" y="11161"/>
                  </a:lnTo>
                  <a:lnTo>
                    <a:pt x="1100" y="11479"/>
                  </a:lnTo>
                  <a:lnTo>
                    <a:pt x="1295" y="11772"/>
                  </a:lnTo>
                  <a:lnTo>
                    <a:pt x="1515" y="12065"/>
                  </a:lnTo>
                  <a:lnTo>
                    <a:pt x="1735" y="12358"/>
                  </a:lnTo>
                  <a:lnTo>
                    <a:pt x="1979" y="12627"/>
                  </a:lnTo>
                  <a:lnTo>
                    <a:pt x="2223" y="12895"/>
                  </a:lnTo>
                  <a:lnTo>
                    <a:pt x="2492" y="13140"/>
                  </a:lnTo>
                  <a:lnTo>
                    <a:pt x="2760" y="13384"/>
                  </a:lnTo>
                  <a:lnTo>
                    <a:pt x="3053" y="13604"/>
                  </a:lnTo>
                  <a:lnTo>
                    <a:pt x="3347" y="13824"/>
                  </a:lnTo>
                  <a:lnTo>
                    <a:pt x="3664" y="14019"/>
                  </a:lnTo>
                  <a:lnTo>
                    <a:pt x="3982" y="14190"/>
                  </a:lnTo>
                  <a:lnTo>
                    <a:pt x="4299" y="14361"/>
                  </a:lnTo>
                  <a:lnTo>
                    <a:pt x="4641" y="14507"/>
                  </a:lnTo>
                  <a:lnTo>
                    <a:pt x="4983" y="14654"/>
                  </a:lnTo>
                  <a:lnTo>
                    <a:pt x="5325" y="14776"/>
                  </a:lnTo>
                  <a:lnTo>
                    <a:pt x="5691" y="14874"/>
                  </a:lnTo>
                  <a:lnTo>
                    <a:pt x="6058" y="14947"/>
                  </a:lnTo>
                  <a:lnTo>
                    <a:pt x="6424" y="15020"/>
                  </a:lnTo>
                  <a:lnTo>
                    <a:pt x="6790" y="15069"/>
                  </a:lnTo>
                  <a:lnTo>
                    <a:pt x="7181" y="15094"/>
                  </a:lnTo>
                  <a:lnTo>
                    <a:pt x="7572" y="15118"/>
                  </a:lnTo>
                  <a:lnTo>
                    <a:pt x="7963" y="15094"/>
                  </a:lnTo>
                  <a:lnTo>
                    <a:pt x="8329" y="15069"/>
                  </a:lnTo>
                  <a:lnTo>
                    <a:pt x="8720" y="15020"/>
                  </a:lnTo>
                  <a:lnTo>
                    <a:pt x="9086" y="14947"/>
                  </a:lnTo>
                  <a:lnTo>
                    <a:pt x="9452" y="14874"/>
                  </a:lnTo>
                  <a:lnTo>
                    <a:pt x="9819" y="14776"/>
                  </a:lnTo>
                  <a:lnTo>
                    <a:pt x="10161" y="14654"/>
                  </a:lnTo>
                  <a:lnTo>
                    <a:pt x="10503" y="14507"/>
                  </a:lnTo>
                  <a:lnTo>
                    <a:pt x="10844" y="14361"/>
                  </a:lnTo>
                  <a:lnTo>
                    <a:pt x="11162" y="14190"/>
                  </a:lnTo>
                  <a:lnTo>
                    <a:pt x="11479" y="14019"/>
                  </a:lnTo>
                  <a:lnTo>
                    <a:pt x="11797" y="13824"/>
                  </a:lnTo>
                  <a:lnTo>
                    <a:pt x="12090" y="13604"/>
                  </a:lnTo>
                  <a:lnTo>
                    <a:pt x="12383" y="13384"/>
                  </a:lnTo>
                  <a:lnTo>
                    <a:pt x="12652" y="13140"/>
                  </a:lnTo>
                  <a:lnTo>
                    <a:pt x="12920" y="12895"/>
                  </a:lnTo>
                  <a:lnTo>
                    <a:pt x="13165" y="12627"/>
                  </a:lnTo>
                  <a:lnTo>
                    <a:pt x="13409" y="12358"/>
                  </a:lnTo>
                  <a:lnTo>
                    <a:pt x="13629" y="12065"/>
                  </a:lnTo>
                  <a:lnTo>
                    <a:pt x="13824" y="11772"/>
                  </a:lnTo>
                  <a:lnTo>
                    <a:pt x="14019" y="11479"/>
                  </a:lnTo>
                  <a:lnTo>
                    <a:pt x="14215" y="11161"/>
                  </a:lnTo>
                  <a:lnTo>
                    <a:pt x="14386" y="10820"/>
                  </a:lnTo>
                  <a:lnTo>
                    <a:pt x="14532" y="10502"/>
                  </a:lnTo>
                  <a:lnTo>
                    <a:pt x="14654" y="10160"/>
                  </a:lnTo>
                  <a:lnTo>
                    <a:pt x="14777" y="9794"/>
                  </a:lnTo>
                  <a:lnTo>
                    <a:pt x="14899" y="9452"/>
                  </a:lnTo>
                  <a:lnTo>
                    <a:pt x="14972" y="9085"/>
                  </a:lnTo>
                  <a:lnTo>
                    <a:pt x="15045" y="8695"/>
                  </a:lnTo>
                  <a:lnTo>
                    <a:pt x="15094" y="8328"/>
                  </a:lnTo>
                  <a:lnTo>
                    <a:pt x="15118" y="7938"/>
                  </a:lnTo>
                  <a:lnTo>
                    <a:pt x="15118" y="7547"/>
                  </a:lnTo>
                  <a:lnTo>
                    <a:pt x="15094" y="6936"/>
                  </a:lnTo>
                  <a:lnTo>
                    <a:pt x="15021" y="6326"/>
                  </a:lnTo>
                  <a:lnTo>
                    <a:pt x="14899" y="5740"/>
                  </a:lnTo>
                  <a:lnTo>
                    <a:pt x="14728" y="5178"/>
                  </a:lnTo>
                  <a:lnTo>
                    <a:pt x="14532" y="4616"/>
                  </a:lnTo>
                  <a:lnTo>
                    <a:pt x="14288" y="4079"/>
                  </a:lnTo>
                  <a:lnTo>
                    <a:pt x="13995" y="3590"/>
                  </a:lnTo>
                  <a:lnTo>
                    <a:pt x="13653" y="3102"/>
                  </a:lnTo>
                  <a:lnTo>
                    <a:pt x="13458" y="3053"/>
                  </a:lnTo>
                  <a:lnTo>
                    <a:pt x="12163" y="4347"/>
                  </a:lnTo>
                  <a:lnTo>
                    <a:pt x="12383" y="4689"/>
                  </a:lnTo>
                  <a:lnTo>
                    <a:pt x="12578" y="5056"/>
                  </a:lnTo>
                  <a:lnTo>
                    <a:pt x="12749" y="5446"/>
                  </a:lnTo>
                  <a:lnTo>
                    <a:pt x="12896" y="5837"/>
                  </a:lnTo>
                  <a:lnTo>
                    <a:pt x="13018" y="6252"/>
                  </a:lnTo>
                  <a:lnTo>
                    <a:pt x="13091" y="6668"/>
                  </a:lnTo>
                  <a:lnTo>
                    <a:pt x="13165" y="7107"/>
                  </a:lnTo>
                  <a:lnTo>
                    <a:pt x="13165" y="7547"/>
                  </a:lnTo>
                  <a:lnTo>
                    <a:pt x="13140" y="8133"/>
                  </a:lnTo>
                  <a:lnTo>
                    <a:pt x="13067" y="8695"/>
                  </a:lnTo>
                  <a:lnTo>
                    <a:pt x="12920" y="9208"/>
                  </a:lnTo>
                  <a:lnTo>
                    <a:pt x="12725" y="9745"/>
                  </a:lnTo>
                  <a:lnTo>
                    <a:pt x="12505" y="10233"/>
                  </a:lnTo>
                  <a:lnTo>
                    <a:pt x="12212" y="10673"/>
                  </a:lnTo>
                  <a:lnTo>
                    <a:pt x="11895" y="11113"/>
                  </a:lnTo>
                  <a:lnTo>
                    <a:pt x="11528" y="11503"/>
                  </a:lnTo>
                  <a:lnTo>
                    <a:pt x="11138" y="11870"/>
                  </a:lnTo>
                  <a:lnTo>
                    <a:pt x="10698" y="12187"/>
                  </a:lnTo>
                  <a:lnTo>
                    <a:pt x="10234" y="12480"/>
                  </a:lnTo>
                  <a:lnTo>
                    <a:pt x="9745" y="12725"/>
                  </a:lnTo>
                  <a:lnTo>
                    <a:pt x="9233" y="12895"/>
                  </a:lnTo>
                  <a:lnTo>
                    <a:pt x="8695" y="13042"/>
                  </a:lnTo>
                  <a:lnTo>
                    <a:pt x="8133" y="13140"/>
                  </a:lnTo>
                  <a:lnTo>
                    <a:pt x="7572" y="13164"/>
                  </a:lnTo>
                  <a:lnTo>
                    <a:pt x="6986" y="13140"/>
                  </a:lnTo>
                  <a:lnTo>
                    <a:pt x="6448" y="13042"/>
                  </a:lnTo>
                  <a:lnTo>
                    <a:pt x="5911" y="12895"/>
                  </a:lnTo>
                  <a:lnTo>
                    <a:pt x="5398" y="12725"/>
                  </a:lnTo>
                  <a:lnTo>
                    <a:pt x="4910" y="12480"/>
                  </a:lnTo>
                  <a:lnTo>
                    <a:pt x="4446" y="12187"/>
                  </a:lnTo>
                  <a:lnTo>
                    <a:pt x="4006" y="11870"/>
                  </a:lnTo>
                  <a:lnTo>
                    <a:pt x="3615" y="11503"/>
                  </a:lnTo>
                  <a:lnTo>
                    <a:pt x="3249" y="11113"/>
                  </a:lnTo>
                  <a:lnTo>
                    <a:pt x="2931" y="10673"/>
                  </a:lnTo>
                  <a:lnTo>
                    <a:pt x="2638" y="10233"/>
                  </a:lnTo>
                  <a:lnTo>
                    <a:pt x="2418" y="9745"/>
                  </a:lnTo>
                  <a:lnTo>
                    <a:pt x="2223" y="9208"/>
                  </a:lnTo>
                  <a:lnTo>
                    <a:pt x="2077" y="8695"/>
                  </a:lnTo>
                  <a:lnTo>
                    <a:pt x="2003" y="8133"/>
                  </a:lnTo>
                  <a:lnTo>
                    <a:pt x="1954" y="7547"/>
                  </a:lnTo>
                  <a:lnTo>
                    <a:pt x="2003" y="6985"/>
                  </a:lnTo>
                  <a:lnTo>
                    <a:pt x="2077" y="6423"/>
                  </a:lnTo>
                  <a:lnTo>
                    <a:pt x="2223" y="5886"/>
                  </a:lnTo>
                  <a:lnTo>
                    <a:pt x="2418" y="5373"/>
                  </a:lnTo>
                  <a:lnTo>
                    <a:pt x="2638" y="4885"/>
                  </a:lnTo>
                  <a:lnTo>
                    <a:pt x="2931" y="4421"/>
                  </a:lnTo>
                  <a:lnTo>
                    <a:pt x="3249" y="4005"/>
                  </a:lnTo>
                  <a:lnTo>
                    <a:pt x="3615" y="3590"/>
                  </a:lnTo>
                  <a:lnTo>
                    <a:pt x="4006" y="3224"/>
                  </a:lnTo>
                  <a:lnTo>
                    <a:pt x="4446" y="2906"/>
                  </a:lnTo>
                  <a:lnTo>
                    <a:pt x="4910" y="2638"/>
                  </a:lnTo>
                  <a:lnTo>
                    <a:pt x="5398" y="2394"/>
                  </a:lnTo>
                  <a:lnTo>
                    <a:pt x="5911" y="2198"/>
                  </a:lnTo>
                  <a:lnTo>
                    <a:pt x="6448" y="2076"/>
                  </a:lnTo>
                  <a:lnTo>
                    <a:pt x="6986" y="1978"/>
                  </a:lnTo>
                  <a:lnTo>
                    <a:pt x="7572" y="1954"/>
                  </a:lnTo>
                  <a:lnTo>
                    <a:pt x="8011" y="1978"/>
                  </a:lnTo>
                  <a:lnTo>
                    <a:pt x="8451" y="2027"/>
                  </a:lnTo>
                  <a:lnTo>
                    <a:pt x="8866" y="2100"/>
                  </a:lnTo>
                  <a:lnTo>
                    <a:pt x="9281" y="2223"/>
                  </a:lnTo>
                  <a:lnTo>
                    <a:pt x="9672" y="2369"/>
                  </a:lnTo>
                  <a:lnTo>
                    <a:pt x="10063" y="2540"/>
                  </a:lnTo>
                  <a:lnTo>
                    <a:pt x="10429" y="2735"/>
                  </a:lnTo>
                  <a:lnTo>
                    <a:pt x="10771" y="2955"/>
                  </a:lnTo>
                  <a:lnTo>
                    <a:pt x="11943" y="1807"/>
                  </a:lnTo>
                  <a:lnTo>
                    <a:pt x="11846" y="1343"/>
                  </a:lnTo>
                  <a:lnTo>
                    <a:pt x="11382" y="1026"/>
                  </a:lnTo>
                  <a:lnTo>
                    <a:pt x="10893" y="782"/>
                  </a:lnTo>
                  <a:lnTo>
                    <a:pt x="10380" y="537"/>
                  </a:lnTo>
                  <a:lnTo>
                    <a:pt x="9843" y="342"/>
                  </a:lnTo>
                  <a:lnTo>
                    <a:pt x="9306" y="195"/>
                  </a:lnTo>
                  <a:lnTo>
                    <a:pt x="8744" y="98"/>
                  </a:lnTo>
                  <a:lnTo>
                    <a:pt x="8158" y="25"/>
                  </a:lnTo>
                  <a:lnTo>
                    <a:pt x="757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12"/>
            <p:cNvSpPr/>
            <p:nvPr/>
          </p:nvSpPr>
          <p:spPr>
            <a:xfrm>
              <a:off x="6068500" y="1771875"/>
              <a:ext cx="182575" cy="182600"/>
            </a:xfrm>
            <a:custGeom>
              <a:avLst/>
              <a:gdLst/>
              <a:ahLst/>
              <a:cxnLst/>
              <a:rect l="l" t="t" r="r" b="b"/>
              <a:pathLst>
                <a:path w="7303" h="7304" extrusionOk="0">
                  <a:moveTo>
                    <a:pt x="3664" y="1"/>
                  </a:moveTo>
                  <a:lnTo>
                    <a:pt x="3297" y="25"/>
                  </a:lnTo>
                  <a:lnTo>
                    <a:pt x="2931" y="74"/>
                  </a:lnTo>
                  <a:lnTo>
                    <a:pt x="2565" y="147"/>
                  </a:lnTo>
                  <a:lnTo>
                    <a:pt x="2247" y="294"/>
                  </a:lnTo>
                  <a:lnTo>
                    <a:pt x="1930" y="440"/>
                  </a:lnTo>
                  <a:lnTo>
                    <a:pt x="1612" y="611"/>
                  </a:lnTo>
                  <a:lnTo>
                    <a:pt x="1344" y="831"/>
                  </a:lnTo>
                  <a:lnTo>
                    <a:pt x="1075" y="1075"/>
                  </a:lnTo>
                  <a:lnTo>
                    <a:pt x="831" y="1320"/>
                  </a:lnTo>
                  <a:lnTo>
                    <a:pt x="635" y="1613"/>
                  </a:lnTo>
                  <a:lnTo>
                    <a:pt x="440" y="1906"/>
                  </a:lnTo>
                  <a:lnTo>
                    <a:pt x="293" y="2223"/>
                  </a:lnTo>
                  <a:lnTo>
                    <a:pt x="171" y="2565"/>
                  </a:lnTo>
                  <a:lnTo>
                    <a:pt x="74" y="2907"/>
                  </a:lnTo>
                  <a:lnTo>
                    <a:pt x="25" y="3273"/>
                  </a:lnTo>
                  <a:lnTo>
                    <a:pt x="0" y="3640"/>
                  </a:lnTo>
                  <a:lnTo>
                    <a:pt x="25" y="4031"/>
                  </a:lnTo>
                  <a:lnTo>
                    <a:pt x="74" y="4373"/>
                  </a:lnTo>
                  <a:lnTo>
                    <a:pt x="171" y="4739"/>
                  </a:lnTo>
                  <a:lnTo>
                    <a:pt x="293" y="5081"/>
                  </a:lnTo>
                  <a:lnTo>
                    <a:pt x="440" y="5398"/>
                  </a:lnTo>
                  <a:lnTo>
                    <a:pt x="635" y="5691"/>
                  </a:lnTo>
                  <a:lnTo>
                    <a:pt x="831" y="5960"/>
                  </a:lnTo>
                  <a:lnTo>
                    <a:pt x="1075" y="6229"/>
                  </a:lnTo>
                  <a:lnTo>
                    <a:pt x="1344" y="6473"/>
                  </a:lnTo>
                  <a:lnTo>
                    <a:pt x="1612" y="6668"/>
                  </a:lnTo>
                  <a:lnTo>
                    <a:pt x="1930" y="6864"/>
                  </a:lnTo>
                  <a:lnTo>
                    <a:pt x="2247" y="7010"/>
                  </a:lnTo>
                  <a:lnTo>
                    <a:pt x="2565" y="7132"/>
                  </a:lnTo>
                  <a:lnTo>
                    <a:pt x="2931" y="7230"/>
                  </a:lnTo>
                  <a:lnTo>
                    <a:pt x="3297" y="7279"/>
                  </a:lnTo>
                  <a:lnTo>
                    <a:pt x="3664" y="7303"/>
                  </a:lnTo>
                  <a:lnTo>
                    <a:pt x="4030" y="7279"/>
                  </a:lnTo>
                  <a:lnTo>
                    <a:pt x="4396" y="7230"/>
                  </a:lnTo>
                  <a:lnTo>
                    <a:pt x="4738" y="7132"/>
                  </a:lnTo>
                  <a:lnTo>
                    <a:pt x="5080" y="7010"/>
                  </a:lnTo>
                  <a:lnTo>
                    <a:pt x="5398" y="6864"/>
                  </a:lnTo>
                  <a:lnTo>
                    <a:pt x="5691" y="6668"/>
                  </a:lnTo>
                  <a:lnTo>
                    <a:pt x="5984" y="6473"/>
                  </a:lnTo>
                  <a:lnTo>
                    <a:pt x="6253" y="6229"/>
                  </a:lnTo>
                  <a:lnTo>
                    <a:pt x="6472" y="5960"/>
                  </a:lnTo>
                  <a:lnTo>
                    <a:pt x="6692" y="5691"/>
                  </a:lnTo>
                  <a:lnTo>
                    <a:pt x="6863" y="5398"/>
                  </a:lnTo>
                  <a:lnTo>
                    <a:pt x="7034" y="5081"/>
                  </a:lnTo>
                  <a:lnTo>
                    <a:pt x="7156" y="4739"/>
                  </a:lnTo>
                  <a:lnTo>
                    <a:pt x="7230" y="4373"/>
                  </a:lnTo>
                  <a:lnTo>
                    <a:pt x="7303" y="4031"/>
                  </a:lnTo>
                  <a:lnTo>
                    <a:pt x="7303" y="3640"/>
                  </a:lnTo>
                  <a:lnTo>
                    <a:pt x="7303" y="3396"/>
                  </a:lnTo>
                  <a:lnTo>
                    <a:pt x="7278" y="3176"/>
                  </a:lnTo>
                  <a:lnTo>
                    <a:pt x="7254" y="2932"/>
                  </a:lnTo>
                  <a:lnTo>
                    <a:pt x="7181" y="2712"/>
                  </a:lnTo>
                  <a:lnTo>
                    <a:pt x="7132" y="2492"/>
                  </a:lnTo>
                  <a:lnTo>
                    <a:pt x="7034" y="2272"/>
                  </a:lnTo>
                  <a:lnTo>
                    <a:pt x="6839" y="1857"/>
                  </a:lnTo>
                  <a:lnTo>
                    <a:pt x="5325" y="3347"/>
                  </a:lnTo>
                  <a:lnTo>
                    <a:pt x="5349" y="3640"/>
                  </a:lnTo>
                  <a:lnTo>
                    <a:pt x="5349" y="3811"/>
                  </a:lnTo>
                  <a:lnTo>
                    <a:pt x="5325" y="3982"/>
                  </a:lnTo>
                  <a:lnTo>
                    <a:pt x="5276" y="4153"/>
                  </a:lnTo>
                  <a:lnTo>
                    <a:pt x="5227" y="4299"/>
                  </a:lnTo>
                  <a:lnTo>
                    <a:pt x="5154" y="4446"/>
                  </a:lnTo>
                  <a:lnTo>
                    <a:pt x="5080" y="4592"/>
                  </a:lnTo>
                  <a:lnTo>
                    <a:pt x="4983" y="4739"/>
                  </a:lnTo>
                  <a:lnTo>
                    <a:pt x="4860" y="4861"/>
                  </a:lnTo>
                  <a:lnTo>
                    <a:pt x="4738" y="4959"/>
                  </a:lnTo>
                  <a:lnTo>
                    <a:pt x="4616" y="5056"/>
                  </a:lnTo>
                  <a:lnTo>
                    <a:pt x="4470" y="5154"/>
                  </a:lnTo>
                  <a:lnTo>
                    <a:pt x="4323" y="5203"/>
                  </a:lnTo>
                  <a:lnTo>
                    <a:pt x="4177" y="5276"/>
                  </a:lnTo>
                  <a:lnTo>
                    <a:pt x="4006" y="5301"/>
                  </a:lnTo>
                  <a:lnTo>
                    <a:pt x="3835" y="5349"/>
                  </a:lnTo>
                  <a:lnTo>
                    <a:pt x="3493" y="5349"/>
                  </a:lnTo>
                  <a:lnTo>
                    <a:pt x="3322" y="5301"/>
                  </a:lnTo>
                  <a:lnTo>
                    <a:pt x="3151" y="5276"/>
                  </a:lnTo>
                  <a:lnTo>
                    <a:pt x="3004" y="5203"/>
                  </a:lnTo>
                  <a:lnTo>
                    <a:pt x="2858" y="5154"/>
                  </a:lnTo>
                  <a:lnTo>
                    <a:pt x="2711" y="5056"/>
                  </a:lnTo>
                  <a:lnTo>
                    <a:pt x="2589" y="4959"/>
                  </a:lnTo>
                  <a:lnTo>
                    <a:pt x="2467" y="4861"/>
                  </a:lnTo>
                  <a:lnTo>
                    <a:pt x="2345" y="4739"/>
                  </a:lnTo>
                  <a:lnTo>
                    <a:pt x="2247" y="4592"/>
                  </a:lnTo>
                  <a:lnTo>
                    <a:pt x="2174" y="4446"/>
                  </a:lnTo>
                  <a:lnTo>
                    <a:pt x="2101" y="4299"/>
                  </a:lnTo>
                  <a:lnTo>
                    <a:pt x="2027" y="4153"/>
                  </a:lnTo>
                  <a:lnTo>
                    <a:pt x="2003" y="3982"/>
                  </a:lnTo>
                  <a:lnTo>
                    <a:pt x="1979" y="3811"/>
                  </a:lnTo>
                  <a:lnTo>
                    <a:pt x="1954" y="3640"/>
                  </a:lnTo>
                  <a:lnTo>
                    <a:pt x="1979" y="3469"/>
                  </a:lnTo>
                  <a:lnTo>
                    <a:pt x="2003" y="3298"/>
                  </a:lnTo>
                  <a:lnTo>
                    <a:pt x="2027" y="3151"/>
                  </a:lnTo>
                  <a:lnTo>
                    <a:pt x="2101" y="2980"/>
                  </a:lnTo>
                  <a:lnTo>
                    <a:pt x="2174" y="2834"/>
                  </a:lnTo>
                  <a:lnTo>
                    <a:pt x="2247" y="2687"/>
                  </a:lnTo>
                  <a:lnTo>
                    <a:pt x="2345" y="2565"/>
                  </a:lnTo>
                  <a:lnTo>
                    <a:pt x="2467" y="2443"/>
                  </a:lnTo>
                  <a:lnTo>
                    <a:pt x="2589" y="2345"/>
                  </a:lnTo>
                  <a:lnTo>
                    <a:pt x="2711" y="2248"/>
                  </a:lnTo>
                  <a:lnTo>
                    <a:pt x="2858" y="2150"/>
                  </a:lnTo>
                  <a:lnTo>
                    <a:pt x="3004" y="2077"/>
                  </a:lnTo>
                  <a:lnTo>
                    <a:pt x="3151" y="2028"/>
                  </a:lnTo>
                  <a:lnTo>
                    <a:pt x="3322" y="1979"/>
                  </a:lnTo>
                  <a:lnTo>
                    <a:pt x="3493" y="1955"/>
                  </a:lnTo>
                  <a:lnTo>
                    <a:pt x="3664" y="1955"/>
                  </a:lnTo>
                  <a:lnTo>
                    <a:pt x="3957" y="1979"/>
                  </a:lnTo>
                  <a:lnTo>
                    <a:pt x="5447" y="465"/>
                  </a:lnTo>
                  <a:lnTo>
                    <a:pt x="5056" y="269"/>
                  </a:lnTo>
                  <a:lnTo>
                    <a:pt x="4836" y="196"/>
                  </a:lnTo>
                  <a:lnTo>
                    <a:pt x="4616" y="123"/>
                  </a:lnTo>
                  <a:lnTo>
                    <a:pt x="4372" y="74"/>
                  </a:lnTo>
                  <a:lnTo>
                    <a:pt x="4152" y="25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12"/>
            <p:cNvSpPr/>
            <p:nvPr/>
          </p:nvSpPr>
          <p:spPr>
            <a:xfrm>
              <a:off x="5981175" y="2005125"/>
              <a:ext cx="75125" cy="70850"/>
            </a:xfrm>
            <a:custGeom>
              <a:avLst/>
              <a:gdLst/>
              <a:ahLst/>
              <a:cxnLst/>
              <a:rect l="l" t="t" r="r" b="b"/>
              <a:pathLst>
                <a:path w="3005" h="2834" extrusionOk="0">
                  <a:moveTo>
                    <a:pt x="1466" y="0"/>
                  </a:moveTo>
                  <a:lnTo>
                    <a:pt x="294" y="1173"/>
                  </a:lnTo>
                  <a:lnTo>
                    <a:pt x="172" y="1319"/>
                  </a:lnTo>
                  <a:lnTo>
                    <a:pt x="74" y="1490"/>
                  </a:lnTo>
                  <a:lnTo>
                    <a:pt x="25" y="1661"/>
                  </a:lnTo>
                  <a:lnTo>
                    <a:pt x="1" y="1857"/>
                  </a:lnTo>
                  <a:lnTo>
                    <a:pt x="25" y="2052"/>
                  </a:lnTo>
                  <a:lnTo>
                    <a:pt x="74" y="2223"/>
                  </a:lnTo>
                  <a:lnTo>
                    <a:pt x="172" y="2394"/>
                  </a:lnTo>
                  <a:lnTo>
                    <a:pt x="294" y="2540"/>
                  </a:lnTo>
                  <a:lnTo>
                    <a:pt x="440" y="2663"/>
                  </a:lnTo>
                  <a:lnTo>
                    <a:pt x="611" y="2760"/>
                  </a:lnTo>
                  <a:lnTo>
                    <a:pt x="807" y="2809"/>
                  </a:lnTo>
                  <a:lnTo>
                    <a:pt x="978" y="2833"/>
                  </a:lnTo>
                  <a:lnTo>
                    <a:pt x="1173" y="2809"/>
                  </a:lnTo>
                  <a:lnTo>
                    <a:pt x="1344" y="2760"/>
                  </a:lnTo>
                  <a:lnTo>
                    <a:pt x="1515" y="2663"/>
                  </a:lnTo>
                  <a:lnTo>
                    <a:pt x="1686" y="2540"/>
                  </a:lnTo>
                  <a:lnTo>
                    <a:pt x="2858" y="1368"/>
                  </a:lnTo>
                  <a:lnTo>
                    <a:pt x="3005" y="1197"/>
                  </a:lnTo>
                  <a:lnTo>
                    <a:pt x="2590" y="928"/>
                  </a:lnTo>
                  <a:lnTo>
                    <a:pt x="2199" y="635"/>
                  </a:lnTo>
                  <a:lnTo>
                    <a:pt x="1808" y="342"/>
                  </a:lnTo>
                  <a:lnTo>
                    <a:pt x="146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12"/>
            <p:cNvSpPr/>
            <p:nvPr/>
          </p:nvSpPr>
          <p:spPr>
            <a:xfrm>
              <a:off x="6263875" y="2005125"/>
              <a:ext cx="74525" cy="70850"/>
            </a:xfrm>
            <a:custGeom>
              <a:avLst/>
              <a:gdLst/>
              <a:ahLst/>
              <a:cxnLst/>
              <a:rect l="l" t="t" r="r" b="b"/>
              <a:pathLst>
                <a:path w="2981" h="2834" extrusionOk="0">
                  <a:moveTo>
                    <a:pt x="1539" y="0"/>
                  </a:moveTo>
                  <a:lnTo>
                    <a:pt x="1173" y="342"/>
                  </a:lnTo>
                  <a:lnTo>
                    <a:pt x="807" y="635"/>
                  </a:lnTo>
                  <a:lnTo>
                    <a:pt x="416" y="928"/>
                  </a:lnTo>
                  <a:lnTo>
                    <a:pt x="1" y="1197"/>
                  </a:lnTo>
                  <a:lnTo>
                    <a:pt x="123" y="1368"/>
                  </a:lnTo>
                  <a:lnTo>
                    <a:pt x="1319" y="2540"/>
                  </a:lnTo>
                  <a:lnTo>
                    <a:pt x="1466" y="2663"/>
                  </a:lnTo>
                  <a:lnTo>
                    <a:pt x="1637" y="2760"/>
                  </a:lnTo>
                  <a:lnTo>
                    <a:pt x="1832" y="2809"/>
                  </a:lnTo>
                  <a:lnTo>
                    <a:pt x="2003" y="2833"/>
                  </a:lnTo>
                  <a:lnTo>
                    <a:pt x="2199" y="2809"/>
                  </a:lnTo>
                  <a:lnTo>
                    <a:pt x="2370" y="2760"/>
                  </a:lnTo>
                  <a:lnTo>
                    <a:pt x="2541" y="2663"/>
                  </a:lnTo>
                  <a:lnTo>
                    <a:pt x="2712" y="2540"/>
                  </a:lnTo>
                  <a:lnTo>
                    <a:pt x="2834" y="2394"/>
                  </a:lnTo>
                  <a:lnTo>
                    <a:pt x="2931" y="2223"/>
                  </a:lnTo>
                  <a:lnTo>
                    <a:pt x="2980" y="2052"/>
                  </a:lnTo>
                  <a:lnTo>
                    <a:pt x="2980" y="1857"/>
                  </a:lnTo>
                  <a:lnTo>
                    <a:pt x="2980" y="1661"/>
                  </a:lnTo>
                  <a:lnTo>
                    <a:pt x="2931" y="1490"/>
                  </a:lnTo>
                  <a:lnTo>
                    <a:pt x="2834" y="1319"/>
                  </a:lnTo>
                  <a:lnTo>
                    <a:pt x="2712" y="1173"/>
                  </a:lnTo>
                  <a:lnTo>
                    <a:pt x="153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12"/>
            <p:cNvSpPr/>
            <p:nvPr/>
          </p:nvSpPr>
          <p:spPr>
            <a:xfrm>
              <a:off x="6147875" y="1619250"/>
              <a:ext cx="251575" cy="255850"/>
            </a:xfrm>
            <a:custGeom>
              <a:avLst/>
              <a:gdLst/>
              <a:ahLst/>
              <a:cxnLst/>
              <a:rect l="l" t="t" r="r" b="b"/>
              <a:pathLst>
                <a:path w="10063" h="10234" extrusionOk="0">
                  <a:moveTo>
                    <a:pt x="7352" y="0"/>
                  </a:moveTo>
                  <a:lnTo>
                    <a:pt x="7254" y="24"/>
                  </a:lnTo>
                  <a:lnTo>
                    <a:pt x="7181" y="73"/>
                  </a:lnTo>
                  <a:lnTo>
                    <a:pt x="7083" y="147"/>
                  </a:lnTo>
                  <a:lnTo>
                    <a:pt x="5447" y="1758"/>
                  </a:lnTo>
                  <a:lnTo>
                    <a:pt x="5373" y="1856"/>
                  </a:lnTo>
                  <a:lnTo>
                    <a:pt x="5300" y="1978"/>
                  </a:lnTo>
                  <a:lnTo>
                    <a:pt x="5227" y="2125"/>
                  </a:lnTo>
                  <a:lnTo>
                    <a:pt x="5178" y="2247"/>
                  </a:lnTo>
                  <a:lnTo>
                    <a:pt x="5154" y="2393"/>
                  </a:lnTo>
                  <a:lnTo>
                    <a:pt x="5129" y="2540"/>
                  </a:lnTo>
                  <a:lnTo>
                    <a:pt x="5129" y="2687"/>
                  </a:lnTo>
                  <a:lnTo>
                    <a:pt x="5129" y="2809"/>
                  </a:lnTo>
                  <a:lnTo>
                    <a:pt x="5349" y="3981"/>
                  </a:lnTo>
                  <a:lnTo>
                    <a:pt x="5398" y="4152"/>
                  </a:lnTo>
                  <a:lnTo>
                    <a:pt x="147" y="9403"/>
                  </a:lnTo>
                  <a:lnTo>
                    <a:pt x="74" y="9476"/>
                  </a:lnTo>
                  <a:lnTo>
                    <a:pt x="25" y="9574"/>
                  </a:lnTo>
                  <a:lnTo>
                    <a:pt x="0" y="9672"/>
                  </a:lnTo>
                  <a:lnTo>
                    <a:pt x="0" y="9745"/>
                  </a:lnTo>
                  <a:lnTo>
                    <a:pt x="0" y="9843"/>
                  </a:lnTo>
                  <a:lnTo>
                    <a:pt x="25" y="9940"/>
                  </a:lnTo>
                  <a:lnTo>
                    <a:pt x="74" y="10013"/>
                  </a:lnTo>
                  <a:lnTo>
                    <a:pt x="147" y="10087"/>
                  </a:lnTo>
                  <a:lnTo>
                    <a:pt x="220" y="10160"/>
                  </a:lnTo>
                  <a:lnTo>
                    <a:pt x="293" y="10209"/>
                  </a:lnTo>
                  <a:lnTo>
                    <a:pt x="391" y="10233"/>
                  </a:lnTo>
                  <a:lnTo>
                    <a:pt x="586" y="10233"/>
                  </a:lnTo>
                  <a:lnTo>
                    <a:pt x="660" y="10209"/>
                  </a:lnTo>
                  <a:lnTo>
                    <a:pt x="757" y="10160"/>
                  </a:lnTo>
                  <a:lnTo>
                    <a:pt x="831" y="10087"/>
                  </a:lnTo>
                  <a:lnTo>
                    <a:pt x="6204" y="4738"/>
                  </a:lnTo>
                  <a:lnTo>
                    <a:pt x="7254" y="4909"/>
                  </a:lnTo>
                  <a:lnTo>
                    <a:pt x="7376" y="4933"/>
                  </a:lnTo>
                  <a:lnTo>
                    <a:pt x="7523" y="4933"/>
                  </a:lnTo>
                  <a:lnTo>
                    <a:pt x="7645" y="4909"/>
                  </a:lnTo>
                  <a:lnTo>
                    <a:pt x="7791" y="4860"/>
                  </a:lnTo>
                  <a:lnTo>
                    <a:pt x="7938" y="4811"/>
                  </a:lnTo>
                  <a:lnTo>
                    <a:pt x="8060" y="4763"/>
                  </a:lnTo>
                  <a:lnTo>
                    <a:pt x="8182" y="4689"/>
                  </a:lnTo>
                  <a:lnTo>
                    <a:pt x="8280" y="4592"/>
                  </a:lnTo>
                  <a:lnTo>
                    <a:pt x="9916" y="2955"/>
                  </a:lnTo>
                  <a:lnTo>
                    <a:pt x="9989" y="2882"/>
                  </a:lnTo>
                  <a:lnTo>
                    <a:pt x="10038" y="2784"/>
                  </a:lnTo>
                  <a:lnTo>
                    <a:pt x="10063" y="2711"/>
                  </a:lnTo>
                  <a:lnTo>
                    <a:pt x="10038" y="2613"/>
                  </a:lnTo>
                  <a:lnTo>
                    <a:pt x="10014" y="2564"/>
                  </a:lnTo>
                  <a:lnTo>
                    <a:pt x="9940" y="2491"/>
                  </a:lnTo>
                  <a:lnTo>
                    <a:pt x="9843" y="2442"/>
                  </a:lnTo>
                  <a:lnTo>
                    <a:pt x="9745" y="2418"/>
                  </a:lnTo>
                  <a:lnTo>
                    <a:pt x="8695" y="2223"/>
                  </a:lnTo>
                  <a:lnTo>
                    <a:pt x="9721" y="1197"/>
                  </a:lnTo>
                  <a:lnTo>
                    <a:pt x="9794" y="1123"/>
                  </a:lnTo>
                  <a:lnTo>
                    <a:pt x="9843" y="1026"/>
                  </a:lnTo>
                  <a:lnTo>
                    <a:pt x="9867" y="953"/>
                  </a:lnTo>
                  <a:lnTo>
                    <a:pt x="9867" y="855"/>
                  </a:lnTo>
                  <a:lnTo>
                    <a:pt x="9867" y="757"/>
                  </a:lnTo>
                  <a:lnTo>
                    <a:pt x="9843" y="659"/>
                  </a:lnTo>
                  <a:lnTo>
                    <a:pt x="9794" y="586"/>
                  </a:lnTo>
                  <a:lnTo>
                    <a:pt x="9721" y="513"/>
                  </a:lnTo>
                  <a:lnTo>
                    <a:pt x="9647" y="440"/>
                  </a:lnTo>
                  <a:lnTo>
                    <a:pt x="9574" y="391"/>
                  </a:lnTo>
                  <a:lnTo>
                    <a:pt x="9476" y="366"/>
                  </a:lnTo>
                  <a:lnTo>
                    <a:pt x="9281" y="366"/>
                  </a:lnTo>
                  <a:lnTo>
                    <a:pt x="9208" y="391"/>
                  </a:lnTo>
                  <a:lnTo>
                    <a:pt x="9110" y="440"/>
                  </a:lnTo>
                  <a:lnTo>
                    <a:pt x="9037" y="513"/>
                  </a:lnTo>
                  <a:lnTo>
                    <a:pt x="7889" y="1661"/>
                  </a:lnTo>
                  <a:lnTo>
                    <a:pt x="7840" y="1490"/>
                  </a:lnTo>
                  <a:lnTo>
                    <a:pt x="7620" y="318"/>
                  </a:lnTo>
                  <a:lnTo>
                    <a:pt x="7596" y="195"/>
                  </a:lnTo>
                  <a:lnTo>
                    <a:pt x="7547" y="98"/>
                  </a:lnTo>
                  <a:lnTo>
                    <a:pt x="7498" y="49"/>
                  </a:lnTo>
                  <a:lnTo>
                    <a:pt x="742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777" y="1596623"/>
            <a:ext cx="6384282" cy="3200597"/>
          </a:xfrm>
          <a:prstGeom prst="rect">
            <a:avLst/>
          </a:prstGeom>
        </p:spPr>
      </p:pic>
      <p:sp>
        <p:nvSpPr>
          <p:cNvPr id="10" name="Slide Number Placeholder 3"/>
          <p:cNvSpPr txBox="1">
            <a:spLocks/>
          </p:cNvSpPr>
          <p:nvPr/>
        </p:nvSpPr>
        <p:spPr>
          <a:xfrm>
            <a:off x="8159499" y="4393278"/>
            <a:ext cx="548700" cy="3936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" sz="1600" b="1" dirty="0" smtClean="0">
                <a:latin typeface="Oswald" panose="020B0604020202020204" charset="0"/>
                <a:cs typeface="Oswald" panose="020B0604020202020204" charset="0"/>
              </a:rPr>
              <a:t>7</a:t>
            </a:r>
            <a:endParaRPr lang="en" sz="1600" b="1" dirty="0">
              <a:latin typeface="Oswald" panose="020B0604020202020204" charset="0"/>
              <a:cs typeface="Oswald" panose="020B060402020202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"/>
          <p:cNvSpPr txBox="1">
            <a:spLocks noGrp="1"/>
          </p:cNvSpPr>
          <p:nvPr>
            <p:ph type="ctrTitle"/>
          </p:nvPr>
        </p:nvSpPr>
        <p:spPr>
          <a:xfrm>
            <a:off x="471602" y="392840"/>
            <a:ext cx="5719336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2800" dirty="0" err="1">
                <a:latin typeface="Times New Roman" panose="02020603050405020304" pitchFamily="18" charset="0"/>
                <a:ea typeface="Arial" panose="020B0604020202020204" pitchFamily="34" charset="0"/>
              </a:rPr>
              <a:t>Đăng</a:t>
            </a:r>
            <a:r>
              <a:rPr lang="en-US" sz="2800" dirty="0">
                <a:latin typeface="Times New Roman" panose="02020603050405020304" pitchFamily="18" charset="0"/>
                <a:ea typeface="Arial" panose="020B0604020202020204" pitchFamily="34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Arial" panose="020B0604020202020204" pitchFamily="34" charset="0"/>
              </a:rPr>
              <a:t>nhập</a:t>
            </a:r>
            <a:r>
              <a:rPr lang="en-US" sz="2800" dirty="0">
                <a:latin typeface="Times New Roman" panose="02020603050405020304" pitchFamily="18" charset="0"/>
                <a:ea typeface="Arial" panose="020B0604020202020204" pitchFamily="34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Arial" panose="020B0604020202020204" pitchFamily="34" charset="0"/>
              </a:rPr>
              <a:t>với</a:t>
            </a:r>
            <a:r>
              <a:rPr lang="en-US" sz="2800" dirty="0">
                <a:latin typeface="Times New Roman" panose="02020603050405020304" pitchFamily="18" charset="0"/>
                <a:ea typeface="Arial" panose="020B0604020202020204" pitchFamily="34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Arial" panose="020B0604020202020204" pitchFamily="34" charset="0"/>
              </a:rPr>
              <a:t>tư</a:t>
            </a:r>
            <a:r>
              <a:rPr lang="en-US" sz="2800" dirty="0">
                <a:latin typeface="Times New Roman" panose="02020603050405020304" pitchFamily="18" charset="0"/>
                <a:ea typeface="Arial" panose="020B0604020202020204" pitchFamily="34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Arial" panose="020B0604020202020204" pitchFamily="34" charset="0"/>
              </a:rPr>
              <a:t>cách</a:t>
            </a:r>
            <a:r>
              <a:rPr lang="en-US" sz="2800" dirty="0">
                <a:latin typeface="Times New Roman" panose="02020603050405020304" pitchFamily="18" charset="0"/>
                <a:ea typeface="Arial" panose="020B0604020202020204" pitchFamily="34" charset="0"/>
              </a:rPr>
              <a:t> Admin </a:t>
            </a:r>
            <a:r>
              <a:rPr lang="en-US" sz="2800" dirty="0" err="1">
                <a:latin typeface="Times New Roman" panose="02020603050405020304" pitchFamily="18" charset="0"/>
                <a:ea typeface="Arial" panose="020B0604020202020204" pitchFamily="34" charset="0"/>
              </a:rPr>
              <a:t>chức</a:t>
            </a:r>
            <a:r>
              <a:rPr lang="en-US" sz="2800" dirty="0">
                <a:latin typeface="Times New Roman" panose="02020603050405020304" pitchFamily="18" charset="0"/>
                <a:ea typeface="Arial" panose="020B0604020202020204" pitchFamily="34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Arial" panose="020B0604020202020204" pitchFamily="34" charset="0"/>
              </a:rPr>
              <a:t>năng</a:t>
            </a:r>
            <a:r>
              <a:rPr lang="en-US" sz="2800" dirty="0">
                <a:latin typeface="Times New Roman" panose="02020603050405020304" pitchFamily="18" charset="0"/>
                <a:ea typeface="Arial" panose="020B0604020202020204" pitchFamily="34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Arial" panose="020B0604020202020204" pitchFamily="34" charset="0"/>
              </a:rPr>
              <a:t>thêm</a:t>
            </a:r>
            <a:r>
              <a:rPr lang="en-US" sz="2800" dirty="0">
                <a:latin typeface="Times New Roman" panose="02020603050405020304" pitchFamily="18" charset="0"/>
                <a:ea typeface="Arial" panose="020B0604020202020204" pitchFamily="34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Arial" panose="020B0604020202020204" pitchFamily="34" charset="0"/>
              </a:rPr>
              <a:t>xóa</a:t>
            </a:r>
            <a:r>
              <a:rPr lang="en-US" sz="2800" dirty="0">
                <a:latin typeface="Times New Roman" panose="02020603050405020304" pitchFamily="18" charset="0"/>
                <a:ea typeface="Arial" panose="020B0604020202020204" pitchFamily="34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Arial" panose="020B0604020202020204" pitchFamily="34" charset="0"/>
              </a:rPr>
              <a:t>sửa</a:t>
            </a:r>
            <a:r>
              <a:rPr lang="en-US" sz="2800" dirty="0">
                <a:latin typeface="Times New Roman" panose="02020603050405020304" pitchFamily="18" charset="0"/>
                <a:ea typeface="Arial" panose="020B0604020202020204" pitchFamily="34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Arial" panose="020B0604020202020204" pitchFamily="34" charset="0"/>
              </a:rPr>
              <a:t>sản</a:t>
            </a:r>
            <a:r>
              <a:rPr lang="en-US" sz="2800" dirty="0">
                <a:latin typeface="Times New Roman" panose="02020603050405020304" pitchFamily="18" charset="0"/>
                <a:ea typeface="Arial" panose="020B0604020202020204" pitchFamily="34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Arial" panose="020B0604020202020204" pitchFamily="34" charset="0"/>
              </a:rPr>
              <a:t>phẩm</a:t>
            </a:r>
            <a:r>
              <a:rPr lang="en-US" sz="2800" dirty="0">
                <a:latin typeface="Times New Roman" panose="02020603050405020304" pitchFamily="18" charset="0"/>
                <a:ea typeface="Arial" panose="020B0604020202020204" pitchFamily="34" charset="0"/>
              </a:rPr>
              <a:t>.</a:t>
            </a:r>
            <a:endParaRPr sz="2800" dirty="0"/>
          </a:p>
        </p:txBody>
      </p:sp>
      <p:grpSp>
        <p:nvGrpSpPr>
          <p:cNvPr id="59" name="Google Shape;59;p12"/>
          <p:cNvGrpSpPr/>
          <p:nvPr/>
        </p:nvGrpSpPr>
        <p:grpSpPr>
          <a:xfrm>
            <a:off x="6867248" y="652997"/>
            <a:ext cx="1580904" cy="1684493"/>
            <a:chOff x="5970800" y="1619250"/>
            <a:chExt cx="428650" cy="456725"/>
          </a:xfrm>
        </p:grpSpPr>
        <p:sp>
          <p:nvSpPr>
            <p:cNvPr id="60" name="Google Shape;60;p12"/>
            <p:cNvSpPr/>
            <p:nvPr/>
          </p:nvSpPr>
          <p:spPr>
            <a:xfrm>
              <a:off x="5970800" y="1674200"/>
              <a:ext cx="377975" cy="377950"/>
            </a:xfrm>
            <a:custGeom>
              <a:avLst/>
              <a:gdLst/>
              <a:ahLst/>
              <a:cxnLst/>
              <a:rect l="l" t="t" r="r" b="b"/>
              <a:pathLst>
                <a:path w="15119" h="15118" extrusionOk="0">
                  <a:moveTo>
                    <a:pt x="7181" y="0"/>
                  </a:moveTo>
                  <a:lnTo>
                    <a:pt x="6790" y="49"/>
                  </a:lnTo>
                  <a:lnTo>
                    <a:pt x="6424" y="98"/>
                  </a:lnTo>
                  <a:lnTo>
                    <a:pt x="6058" y="147"/>
                  </a:lnTo>
                  <a:lnTo>
                    <a:pt x="5691" y="244"/>
                  </a:lnTo>
                  <a:lnTo>
                    <a:pt x="5325" y="342"/>
                  </a:lnTo>
                  <a:lnTo>
                    <a:pt x="4983" y="464"/>
                  </a:lnTo>
                  <a:lnTo>
                    <a:pt x="4641" y="586"/>
                  </a:lnTo>
                  <a:lnTo>
                    <a:pt x="4299" y="733"/>
                  </a:lnTo>
                  <a:lnTo>
                    <a:pt x="3982" y="904"/>
                  </a:lnTo>
                  <a:lnTo>
                    <a:pt x="3664" y="1099"/>
                  </a:lnTo>
                  <a:lnTo>
                    <a:pt x="3347" y="1295"/>
                  </a:lnTo>
                  <a:lnTo>
                    <a:pt x="3053" y="1490"/>
                  </a:lnTo>
                  <a:lnTo>
                    <a:pt x="2760" y="1734"/>
                  </a:lnTo>
                  <a:lnTo>
                    <a:pt x="2492" y="1954"/>
                  </a:lnTo>
                  <a:lnTo>
                    <a:pt x="2223" y="2223"/>
                  </a:lnTo>
                  <a:lnTo>
                    <a:pt x="1979" y="2467"/>
                  </a:lnTo>
                  <a:lnTo>
                    <a:pt x="1735" y="2760"/>
                  </a:lnTo>
                  <a:lnTo>
                    <a:pt x="1515" y="3029"/>
                  </a:lnTo>
                  <a:lnTo>
                    <a:pt x="1295" y="3322"/>
                  </a:lnTo>
                  <a:lnTo>
                    <a:pt x="1100" y="3639"/>
                  </a:lnTo>
                  <a:lnTo>
                    <a:pt x="929" y="3957"/>
                  </a:lnTo>
                  <a:lnTo>
                    <a:pt x="758" y="4274"/>
                  </a:lnTo>
                  <a:lnTo>
                    <a:pt x="611" y="4616"/>
                  </a:lnTo>
                  <a:lnTo>
                    <a:pt x="465" y="4958"/>
                  </a:lnTo>
                  <a:lnTo>
                    <a:pt x="343" y="5300"/>
                  </a:lnTo>
                  <a:lnTo>
                    <a:pt x="245" y="5666"/>
                  </a:lnTo>
                  <a:lnTo>
                    <a:pt x="172" y="6033"/>
                  </a:lnTo>
                  <a:lnTo>
                    <a:pt x="98" y="6399"/>
                  </a:lnTo>
                  <a:lnTo>
                    <a:pt x="49" y="6790"/>
                  </a:lnTo>
                  <a:lnTo>
                    <a:pt x="25" y="7156"/>
                  </a:lnTo>
                  <a:lnTo>
                    <a:pt x="1" y="7547"/>
                  </a:lnTo>
                  <a:lnTo>
                    <a:pt x="25" y="7938"/>
                  </a:lnTo>
                  <a:lnTo>
                    <a:pt x="49" y="8328"/>
                  </a:lnTo>
                  <a:lnTo>
                    <a:pt x="98" y="8695"/>
                  </a:lnTo>
                  <a:lnTo>
                    <a:pt x="172" y="9085"/>
                  </a:lnTo>
                  <a:lnTo>
                    <a:pt x="245" y="9452"/>
                  </a:lnTo>
                  <a:lnTo>
                    <a:pt x="343" y="9794"/>
                  </a:lnTo>
                  <a:lnTo>
                    <a:pt x="465" y="10160"/>
                  </a:lnTo>
                  <a:lnTo>
                    <a:pt x="611" y="10502"/>
                  </a:lnTo>
                  <a:lnTo>
                    <a:pt x="758" y="10820"/>
                  </a:lnTo>
                  <a:lnTo>
                    <a:pt x="929" y="11161"/>
                  </a:lnTo>
                  <a:lnTo>
                    <a:pt x="1100" y="11479"/>
                  </a:lnTo>
                  <a:lnTo>
                    <a:pt x="1295" y="11772"/>
                  </a:lnTo>
                  <a:lnTo>
                    <a:pt x="1515" y="12065"/>
                  </a:lnTo>
                  <a:lnTo>
                    <a:pt x="1735" y="12358"/>
                  </a:lnTo>
                  <a:lnTo>
                    <a:pt x="1979" y="12627"/>
                  </a:lnTo>
                  <a:lnTo>
                    <a:pt x="2223" y="12895"/>
                  </a:lnTo>
                  <a:lnTo>
                    <a:pt x="2492" y="13140"/>
                  </a:lnTo>
                  <a:lnTo>
                    <a:pt x="2760" y="13384"/>
                  </a:lnTo>
                  <a:lnTo>
                    <a:pt x="3053" y="13604"/>
                  </a:lnTo>
                  <a:lnTo>
                    <a:pt x="3347" y="13824"/>
                  </a:lnTo>
                  <a:lnTo>
                    <a:pt x="3664" y="14019"/>
                  </a:lnTo>
                  <a:lnTo>
                    <a:pt x="3982" y="14190"/>
                  </a:lnTo>
                  <a:lnTo>
                    <a:pt x="4299" y="14361"/>
                  </a:lnTo>
                  <a:lnTo>
                    <a:pt x="4641" y="14507"/>
                  </a:lnTo>
                  <a:lnTo>
                    <a:pt x="4983" y="14654"/>
                  </a:lnTo>
                  <a:lnTo>
                    <a:pt x="5325" y="14776"/>
                  </a:lnTo>
                  <a:lnTo>
                    <a:pt x="5691" y="14874"/>
                  </a:lnTo>
                  <a:lnTo>
                    <a:pt x="6058" y="14947"/>
                  </a:lnTo>
                  <a:lnTo>
                    <a:pt x="6424" y="15020"/>
                  </a:lnTo>
                  <a:lnTo>
                    <a:pt x="6790" y="15069"/>
                  </a:lnTo>
                  <a:lnTo>
                    <a:pt x="7181" y="15094"/>
                  </a:lnTo>
                  <a:lnTo>
                    <a:pt x="7572" y="15118"/>
                  </a:lnTo>
                  <a:lnTo>
                    <a:pt x="7963" y="15094"/>
                  </a:lnTo>
                  <a:lnTo>
                    <a:pt x="8329" y="15069"/>
                  </a:lnTo>
                  <a:lnTo>
                    <a:pt x="8720" y="15020"/>
                  </a:lnTo>
                  <a:lnTo>
                    <a:pt x="9086" y="14947"/>
                  </a:lnTo>
                  <a:lnTo>
                    <a:pt x="9452" y="14874"/>
                  </a:lnTo>
                  <a:lnTo>
                    <a:pt x="9819" y="14776"/>
                  </a:lnTo>
                  <a:lnTo>
                    <a:pt x="10161" y="14654"/>
                  </a:lnTo>
                  <a:lnTo>
                    <a:pt x="10503" y="14507"/>
                  </a:lnTo>
                  <a:lnTo>
                    <a:pt x="10844" y="14361"/>
                  </a:lnTo>
                  <a:lnTo>
                    <a:pt x="11162" y="14190"/>
                  </a:lnTo>
                  <a:lnTo>
                    <a:pt x="11479" y="14019"/>
                  </a:lnTo>
                  <a:lnTo>
                    <a:pt x="11797" y="13824"/>
                  </a:lnTo>
                  <a:lnTo>
                    <a:pt x="12090" y="13604"/>
                  </a:lnTo>
                  <a:lnTo>
                    <a:pt x="12383" y="13384"/>
                  </a:lnTo>
                  <a:lnTo>
                    <a:pt x="12652" y="13140"/>
                  </a:lnTo>
                  <a:lnTo>
                    <a:pt x="12920" y="12895"/>
                  </a:lnTo>
                  <a:lnTo>
                    <a:pt x="13165" y="12627"/>
                  </a:lnTo>
                  <a:lnTo>
                    <a:pt x="13409" y="12358"/>
                  </a:lnTo>
                  <a:lnTo>
                    <a:pt x="13629" y="12065"/>
                  </a:lnTo>
                  <a:lnTo>
                    <a:pt x="13824" y="11772"/>
                  </a:lnTo>
                  <a:lnTo>
                    <a:pt x="14019" y="11479"/>
                  </a:lnTo>
                  <a:lnTo>
                    <a:pt x="14215" y="11161"/>
                  </a:lnTo>
                  <a:lnTo>
                    <a:pt x="14386" y="10820"/>
                  </a:lnTo>
                  <a:lnTo>
                    <a:pt x="14532" y="10502"/>
                  </a:lnTo>
                  <a:lnTo>
                    <a:pt x="14654" y="10160"/>
                  </a:lnTo>
                  <a:lnTo>
                    <a:pt x="14777" y="9794"/>
                  </a:lnTo>
                  <a:lnTo>
                    <a:pt x="14899" y="9452"/>
                  </a:lnTo>
                  <a:lnTo>
                    <a:pt x="14972" y="9085"/>
                  </a:lnTo>
                  <a:lnTo>
                    <a:pt x="15045" y="8695"/>
                  </a:lnTo>
                  <a:lnTo>
                    <a:pt x="15094" y="8328"/>
                  </a:lnTo>
                  <a:lnTo>
                    <a:pt x="15118" y="7938"/>
                  </a:lnTo>
                  <a:lnTo>
                    <a:pt x="15118" y="7547"/>
                  </a:lnTo>
                  <a:lnTo>
                    <a:pt x="15094" y="6936"/>
                  </a:lnTo>
                  <a:lnTo>
                    <a:pt x="15021" y="6326"/>
                  </a:lnTo>
                  <a:lnTo>
                    <a:pt x="14899" y="5740"/>
                  </a:lnTo>
                  <a:lnTo>
                    <a:pt x="14728" y="5178"/>
                  </a:lnTo>
                  <a:lnTo>
                    <a:pt x="14532" y="4616"/>
                  </a:lnTo>
                  <a:lnTo>
                    <a:pt x="14288" y="4079"/>
                  </a:lnTo>
                  <a:lnTo>
                    <a:pt x="13995" y="3590"/>
                  </a:lnTo>
                  <a:lnTo>
                    <a:pt x="13653" y="3102"/>
                  </a:lnTo>
                  <a:lnTo>
                    <a:pt x="13458" y="3053"/>
                  </a:lnTo>
                  <a:lnTo>
                    <a:pt x="12163" y="4347"/>
                  </a:lnTo>
                  <a:lnTo>
                    <a:pt x="12383" y="4689"/>
                  </a:lnTo>
                  <a:lnTo>
                    <a:pt x="12578" y="5056"/>
                  </a:lnTo>
                  <a:lnTo>
                    <a:pt x="12749" y="5446"/>
                  </a:lnTo>
                  <a:lnTo>
                    <a:pt x="12896" y="5837"/>
                  </a:lnTo>
                  <a:lnTo>
                    <a:pt x="13018" y="6252"/>
                  </a:lnTo>
                  <a:lnTo>
                    <a:pt x="13091" y="6668"/>
                  </a:lnTo>
                  <a:lnTo>
                    <a:pt x="13165" y="7107"/>
                  </a:lnTo>
                  <a:lnTo>
                    <a:pt x="13165" y="7547"/>
                  </a:lnTo>
                  <a:lnTo>
                    <a:pt x="13140" y="8133"/>
                  </a:lnTo>
                  <a:lnTo>
                    <a:pt x="13067" y="8695"/>
                  </a:lnTo>
                  <a:lnTo>
                    <a:pt x="12920" y="9208"/>
                  </a:lnTo>
                  <a:lnTo>
                    <a:pt x="12725" y="9745"/>
                  </a:lnTo>
                  <a:lnTo>
                    <a:pt x="12505" y="10233"/>
                  </a:lnTo>
                  <a:lnTo>
                    <a:pt x="12212" y="10673"/>
                  </a:lnTo>
                  <a:lnTo>
                    <a:pt x="11895" y="11113"/>
                  </a:lnTo>
                  <a:lnTo>
                    <a:pt x="11528" y="11503"/>
                  </a:lnTo>
                  <a:lnTo>
                    <a:pt x="11138" y="11870"/>
                  </a:lnTo>
                  <a:lnTo>
                    <a:pt x="10698" y="12187"/>
                  </a:lnTo>
                  <a:lnTo>
                    <a:pt x="10234" y="12480"/>
                  </a:lnTo>
                  <a:lnTo>
                    <a:pt x="9745" y="12725"/>
                  </a:lnTo>
                  <a:lnTo>
                    <a:pt x="9233" y="12895"/>
                  </a:lnTo>
                  <a:lnTo>
                    <a:pt x="8695" y="13042"/>
                  </a:lnTo>
                  <a:lnTo>
                    <a:pt x="8133" y="13140"/>
                  </a:lnTo>
                  <a:lnTo>
                    <a:pt x="7572" y="13164"/>
                  </a:lnTo>
                  <a:lnTo>
                    <a:pt x="6986" y="13140"/>
                  </a:lnTo>
                  <a:lnTo>
                    <a:pt x="6448" y="13042"/>
                  </a:lnTo>
                  <a:lnTo>
                    <a:pt x="5911" y="12895"/>
                  </a:lnTo>
                  <a:lnTo>
                    <a:pt x="5398" y="12725"/>
                  </a:lnTo>
                  <a:lnTo>
                    <a:pt x="4910" y="12480"/>
                  </a:lnTo>
                  <a:lnTo>
                    <a:pt x="4446" y="12187"/>
                  </a:lnTo>
                  <a:lnTo>
                    <a:pt x="4006" y="11870"/>
                  </a:lnTo>
                  <a:lnTo>
                    <a:pt x="3615" y="11503"/>
                  </a:lnTo>
                  <a:lnTo>
                    <a:pt x="3249" y="11113"/>
                  </a:lnTo>
                  <a:lnTo>
                    <a:pt x="2931" y="10673"/>
                  </a:lnTo>
                  <a:lnTo>
                    <a:pt x="2638" y="10233"/>
                  </a:lnTo>
                  <a:lnTo>
                    <a:pt x="2418" y="9745"/>
                  </a:lnTo>
                  <a:lnTo>
                    <a:pt x="2223" y="9208"/>
                  </a:lnTo>
                  <a:lnTo>
                    <a:pt x="2077" y="8695"/>
                  </a:lnTo>
                  <a:lnTo>
                    <a:pt x="2003" y="8133"/>
                  </a:lnTo>
                  <a:lnTo>
                    <a:pt x="1954" y="7547"/>
                  </a:lnTo>
                  <a:lnTo>
                    <a:pt x="2003" y="6985"/>
                  </a:lnTo>
                  <a:lnTo>
                    <a:pt x="2077" y="6423"/>
                  </a:lnTo>
                  <a:lnTo>
                    <a:pt x="2223" y="5886"/>
                  </a:lnTo>
                  <a:lnTo>
                    <a:pt x="2418" y="5373"/>
                  </a:lnTo>
                  <a:lnTo>
                    <a:pt x="2638" y="4885"/>
                  </a:lnTo>
                  <a:lnTo>
                    <a:pt x="2931" y="4421"/>
                  </a:lnTo>
                  <a:lnTo>
                    <a:pt x="3249" y="4005"/>
                  </a:lnTo>
                  <a:lnTo>
                    <a:pt x="3615" y="3590"/>
                  </a:lnTo>
                  <a:lnTo>
                    <a:pt x="4006" y="3224"/>
                  </a:lnTo>
                  <a:lnTo>
                    <a:pt x="4446" y="2906"/>
                  </a:lnTo>
                  <a:lnTo>
                    <a:pt x="4910" y="2638"/>
                  </a:lnTo>
                  <a:lnTo>
                    <a:pt x="5398" y="2394"/>
                  </a:lnTo>
                  <a:lnTo>
                    <a:pt x="5911" y="2198"/>
                  </a:lnTo>
                  <a:lnTo>
                    <a:pt x="6448" y="2076"/>
                  </a:lnTo>
                  <a:lnTo>
                    <a:pt x="6986" y="1978"/>
                  </a:lnTo>
                  <a:lnTo>
                    <a:pt x="7572" y="1954"/>
                  </a:lnTo>
                  <a:lnTo>
                    <a:pt x="8011" y="1978"/>
                  </a:lnTo>
                  <a:lnTo>
                    <a:pt x="8451" y="2027"/>
                  </a:lnTo>
                  <a:lnTo>
                    <a:pt x="8866" y="2100"/>
                  </a:lnTo>
                  <a:lnTo>
                    <a:pt x="9281" y="2223"/>
                  </a:lnTo>
                  <a:lnTo>
                    <a:pt x="9672" y="2369"/>
                  </a:lnTo>
                  <a:lnTo>
                    <a:pt x="10063" y="2540"/>
                  </a:lnTo>
                  <a:lnTo>
                    <a:pt x="10429" y="2735"/>
                  </a:lnTo>
                  <a:lnTo>
                    <a:pt x="10771" y="2955"/>
                  </a:lnTo>
                  <a:lnTo>
                    <a:pt x="11943" y="1807"/>
                  </a:lnTo>
                  <a:lnTo>
                    <a:pt x="11846" y="1343"/>
                  </a:lnTo>
                  <a:lnTo>
                    <a:pt x="11382" y="1026"/>
                  </a:lnTo>
                  <a:lnTo>
                    <a:pt x="10893" y="782"/>
                  </a:lnTo>
                  <a:lnTo>
                    <a:pt x="10380" y="537"/>
                  </a:lnTo>
                  <a:lnTo>
                    <a:pt x="9843" y="342"/>
                  </a:lnTo>
                  <a:lnTo>
                    <a:pt x="9306" y="195"/>
                  </a:lnTo>
                  <a:lnTo>
                    <a:pt x="8744" y="98"/>
                  </a:lnTo>
                  <a:lnTo>
                    <a:pt x="8158" y="25"/>
                  </a:lnTo>
                  <a:lnTo>
                    <a:pt x="757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12"/>
            <p:cNvSpPr/>
            <p:nvPr/>
          </p:nvSpPr>
          <p:spPr>
            <a:xfrm>
              <a:off x="6068500" y="1771875"/>
              <a:ext cx="182575" cy="182600"/>
            </a:xfrm>
            <a:custGeom>
              <a:avLst/>
              <a:gdLst/>
              <a:ahLst/>
              <a:cxnLst/>
              <a:rect l="l" t="t" r="r" b="b"/>
              <a:pathLst>
                <a:path w="7303" h="7304" extrusionOk="0">
                  <a:moveTo>
                    <a:pt x="3664" y="1"/>
                  </a:moveTo>
                  <a:lnTo>
                    <a:pt x="3297" y="25"/>
                  </a:lnTo>
                  <a:lnTo>
                    <a:pt x="2931" y="74"/>
                  </a:lnTo>
                  <a:lnTo>
                    <a:pt x="2565" y="147"/>
                  </a:lnTo>
                  <a:lnTo>
                    <a:pt x="2247" y="294"/>
                  </a:lnTo>
                  <a:lnTo>
                    <a:pt x="1930" y="440"/>
                  </a:lnTo>
                  <a:lnTo>
                    <a:pt x="1612" y="611"/>
                  </a:lnTo>
                  <a:lnTo>
                    <a:pt x="1344" y="831"/>
                  </a:lnTo>
                  <a:lnTo>
                    <a:pt x="1075" y="1075"/>
                  </a:lnTo>
                  <a:lnTo>
                    <a:pt x="831" y="1320"/>
                  </a:lnTo>
                  <a:lnTo>
                    <a:pt x="635" y="1613"/>
                  </a:lnTo>
                  <a:lnTo>
                    <a:pt x="440" y="1906"/>
                  </a:lnTo>
                  <a:lnTo>
                    <a:pt x="293" y="2223"/>
                  </a:lnTo>
                  <a:lnTo>
                    <a:pt x="171" y="2565"/>
                  </a:lnTo>
                  <a:lnTo>
                    <a:pt x="74" y="2907"/>
                  </a:lnTo>
                  <a:lnTo>
                    <a:pt x="25" y="3273"/>
                  </a:lnTo>
                  <a:lnTo>
                    <a:pt x="0" y="3640"/>
                  </a:lnTo>
                  <a:lnTo>
                    <a:pt x="25" y="4031"/>
                  </a:lnTo>
                  <a:lnTo>
                    <a:pt x="74" y="4373"/>
                  </a:lnTo>
                  <a:lnTo>
                    <a:pt x="171" y="4739"/>
                  </a:lnTo>
                  <a:lnTo>
                    <a:pt x="293" y="5081"/>
                  </a:lnTo>
                  <a:lnTo>
                    <a:pt x="440" y="5398"/>
                  </a:lnTo>
                  <a:lnTo>
                    <a:pt x="635" y="5691"/>
                  </a:lnTo>
                  <a:lnTo>
                    <a:pt x="831" y="5960"/>
                  </a:lnTo>
                  <a:lnTo>
                    <a:pt x="1075" y="6229"/>
                  </a:lnTo>
                  <a:lnTo>
                    <a:pt x="1344" y="6473"/>
                  </a:lnTo>
                  <a:lnTo>
                    <a:pt x="1612" y="6668"/>
                  </a:lnTo>
                  <a:lnTo>
                    <a:pt x="1930" y="6864"/>
                  </a:lnTo>
                  <a:lnTo>
                    <a:pt x="2247" y="7010"/>
                  </a:lnTo>
                  <a:lnTo>
                    <a:pt x="2565" y="7132"/>
                  </a:lnTo>
                  <a:lnTo>
                    <a:pt x="2931" y="7230"/>
                  </a:lnTo>
                  <a:lnTo>
                    <a:pt x="3297" y="7279"/>
                  </a:lnTo>
                  <a:lnTo>
                    <a:pt x="3664" y="7303"/>
                  </a:lnTo>
                  <a:lnTo>
                    <a:pt x="4030" y="7279"/>
                  </a:lnTo>
                  <a:lnTo>
                    <a:pt x="4396" y="7230"/>
                  </a:lnTo>
                  <a:lnTo>
                    <a:pt x="4738" y="7132"/>
                  </a:lnTo>
                  <a:lnTo>
                    <a:pt x="5080" y="7010"/>
                  </a:lnTo>
                  <a:lnTo>
                    <a:pt x="5398" y="6864"/>
                  </a:lnTo>
                  <a:lnTo>
                    <a:pt x="5691" y="6668"/>
                  </a:lnTo>
                  <a:lnTo>
                    <a:pt x="5984" y="6473"/>
                  </a:lnTo>
                  <a:lnTo>
                    <a:pt x="6253" y="6229"/>
                  </a:lnTo>
                  <a:lnTo>
                    <a:pt x="6472" y="5960"/>
                  </a:lnTo>
                  <a:lnTo>
                    <a:pt x="6692" y="5691"/>
                  </a:lnTo>
                  <a:lnTo>
                    <a:pt x="6863" y="5398"/>
                  </a:lnTo>
                  <a:lnTo>
                    <a:pt x="7034" y="5081"/>
                  </a:lnTo>
                  <a:lnTo>
                    <a:pt x="7156" y="4739"/>
                  </a:lnTo>
                  <a:lnTo>
                    <a:pt x="7230" y="4373"/>
                  </a:lnTo>
                  <a:lnTo>
                    <a:pt x="7303" y="4031"/>
                  </a:lnTo>
                  <a:lnTo>
                    <a:pt x="7303" y="3640"/>
                  </a:lnTo>
                  <a:lnTo>
                    <a:pt x="7303" y="3396"/>
                  </a:lnTo>
                  <a:lnTo>
                    <a:pt x="7278" y="3176"/>
                  </a:lnTo>
                  <a:lnTo>
                    <a:pt x="7254" y="2932"/>
                  </a:lnTo>
                  <a:lnTo>
                    <a:pt x="7181" y="2712"/>
                  </a:lnTo>
                  <a:lnTo>
                    <a:pt x="7132" y="2492"/>
                  </a:lnTo>
                  <a:lnTo>
                    <a:pt x="7034" y="2272"/>
                  </a:lnTo>
                  <a:lnTo>
                    <a:pt x="6839" y="1857"/>
                  </a:lnTo>
                  <a:lnTo>
                    <a:pt x="5325" y="3347"/>
                  </a:lnTo>
                  <a:lnTo>
                    <a:pt x="5349" y="3640"/>
                  </a:lnTo>
                  <a:lnTo>
                    <a:pt x="5349" y="3811"/>
                  </a:lnTo>
                  <a:lnTo>
                    <a:pt x="5325" y="3982"/>
                  </a:lnTo>
                  <a:lnTo>
                    <a:pt x="5276" y="4153"/>
                  </a:lnTo>
                  <a:lnTo>
                    <a:pt x="5227" y="4299"/>
                  </a:lnTo>
                  <a:lnTo>
                    <a:pt x="5154" y="4446"/>
                  </a:lnTo>
                  <a:lnTo>
                    <a:pt x="5080" y="4592"/>
                  </a:lnTo>
                  <a:lnTo>
                    <a:pt x="4983" y="4739"/>
                  </a:lnTo>
                  <a:lnTo>
                    <a:pt x="4860" y="4861"/>
                  </a:lnTo>
                  <a:lnTo>
                    <a:pt x="4738" y="4959"/>
                  </a:lnTo>
                  <a:lnTo>
                    <a:pt x="4616" y="5056"/>
                  </a:lnTo>
                  <a:lnTo>
                    <a:pt x="4470" y="5154"/>
                  </a:lnTo>
                  <a:lnTo>
                    <a:pt x="4323" y="5203"/>
                  </a:lnTo>
                  <a:lnTo>
                    <a:pt x="4177" y="5276"/>
                  </a:lnTo>
                  <a:lnTo>
                    <a:pt x="4006" y="5301"/>
                  </a:lnTo>
                  <a:lnTo>
                    <a:pt x="3835" y="5349"/>
                  </a:lnTo>
                  <a:lnTo>
                    <a:pt x="3493" y="5349"/>
                  </a:lnTo>
                  <a:lnTo>
                    <a:pt x="3322" y="5301"/>
                  </a:lnTo>
                  <a:lnTo>
                    <a:pt x="3151" y="5276"/>
                  </a:lnTo>
                  <a:lnTo>
                    <a:pt x="3004" y="5203"/>
                  </a:lnTo>
                  <a:lnTo>
                    <a:pt x="2858" y="5154"/>
                  </a:lnTo>
                  <a:lnTo>
                    <a:pt x="2711" y="5056"/>
                  </a:lnTo>
                  <a:lnTo>
                    <a:pt x="2589" y="4959"/>
                  </a:lnTo>
                  <a:lnTo>
                    <a:pt x="2467" y="4861"/>
                  </a:lnTo>
                  <a:lnTo>
                    <a:pt x="2345" y="4739"/>
                  </a:lnTo>
                  <a:lnTo>
                    <a:pt x="2247" y="4592"/>
                  </a:lnTo>
                  <a:lnTo>
                    <a:pt x="2174" y="4446"/>
                  </a:lnTo>
                  <a:lnTo>
                    <a:pt x="2101" y="4299"/>
                  </a:lnTo>
                  <a:lnTo>
                    <a:pt x="2027" y="4153"/>
                  </a:lnTo>
                  <a:lnTo>
                    <a:pt x="2003" y="3982"/>
                  </a:lnTo>
                  <a:lnTo>
                    <a:pt x="1979" y="3811"/>
                  </a:lnTo>
                  <a:lnTo>
                    <a:pt x="1954" y="3640"/>
                  </a:lnTo>
                  <a:lnTo>
                    <a:pt x="1979" y="3469"/>
                  </a:lnTo>
                  <a:lnTo>
                    <a:pt x="2003" y="3298"/>
                  </a:lnTo>
                  <a:lnTo>
                    <a:pt x="2027" y="3151"/>
                  </a:lnTo>
                  <a:lnTo>
                    <a:pt x="2101" y="2980"/>
                  </a:lnTo>
                  <a:lnTo>
                    <a:pt x="2174" y="2834"/>
                  </a:lnTo>
                  <a:lnTo>
                    <a:pt x="2247" y="2687"/>
                  </a:lnTo>
                  <a:lnTo>
                    <a:pt x="2345" y="2565"/>
                  </a:lnTo>
                  <a:lnTo>
                    <a:pt x="2467" y="2443"/>
                  </a:lnTo>
                  <a:lnTo>
                    <a:pt x="2589" y="2345"/>
                  </a:lnTo>
                  <a:lnTo>
                    <a:pt x="2711" y="2248"/>
                  </a:lnTo>
                  <a:lnTo>
                    <a:pt x="2858" y="2150"/>
                  </a:lnTo>
                  <a:lnTo>
                    <a:pt x="3004" y="2077"/>
                  </a:lnTo>
                  <a:lnTo>
                    <a:pt x="3151" y="2028"/>
                  </a:lnTo>
                  <a:lnTo>
                    <a:pt x="3322" y="1979"/>
                  </a:lnTo>
                  <a:lnTo>
                    <a:pt x="3493" y="1955"/>
                  </a:lnTo>
                  <a:lnTo>
                    <a:pt x="3664" y="1955"/>
                  </a:lnTo>
                  <a:lnTo>
                    <a:pt x="3957" y="1979"/>
                  </a:lnTo>
                  <a:lnTo>
                    <a:pt x="5447" y="465"/>
                  </a:lnTo>
                  <a:lnTo>
                    <a:pt x="5056" y="269"/>
                  </a:lnTo>
                  <a:lnTo>
                    <a:pt x="4836" y="196"/>
                  </a:lnTo>
                  <a:lnTo>
                    <a:pt x="4616" y="123"/>
                  </a:lnTo>
                  <a:lnTo>
                    <a:pt x="4372" y="74"/>
                  </a:lnTo>
                  <a:lnTo>
                    <a:pt x="4152" y="25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12"/>
            <p:cNvSpPr/>
            <p:nvPr/>
          </p:nvSpPr>
          <p:spPr>
            <a:xfrm>
              <a:off x="5981175" y="2005125"/>
              <a:ext cx="75125" cy="70850"/>
            </a:xfrm>
            <a:custGeom>
              <a:avLst/>
              <a:gdLst/>
              <a:ahLst/>
              <a:cxnLst/>
              <a:rect l="l" t="t" r="r" b="b"/>
              <a:pathLst>
                <a:path w="3005" h="2834" extrusionOk="0">
                  <a:moveTo>
                    <a:pt x="1466" y="0"/>
                  </a:moveTo>
                  <a:lnTo>
                    <a:pt x="294" y="1173"/>
                  </a:lnTo>
                  <a:lnTo>
                    <a:pt x="172" y="1319"/>
                  </a:lnTo>
                  <a:lnTo>
                    <a:pt x="74" y="1490"/>
                  </a:lnTo>
                  <a:lnTo>
                    <a:pt x="25" y="1661"/>
                  </a:lnTo>
                  <a:lnTo>
                    <a:pt x="1" y="1857"/>
                  </a:lnTo>
                  <a:lnTo>
                    <a:pt x="25" y="2052"/>
                  </a:lnTo>
                  <a:lnTo>
                    <a:pt x="74" y="2223"/>
                  </a:lnTo>
                  <a:lnTo>
                    <a:pt x="172" y="2394"/>
                  </a:lnTo>
                  <a:lnTo>
                    <a:pt x="294" y="2540"/>
                  </a:lnTo>
                  <a:lnTo>
                    <a:pt x="440" y="2663"/>
                  </a:lnTo>
                  <a:lnTo>
                    <a:pt x="611" y="2760"/>
                  </a:lnTo>
                  <a:lnTo>
                    <a:pt x="807" y="2809"/>
                  </a:lnTo>
                  <a:lnTo>
                    <a:pt x="978" y="2833"/>
                  </a:lnTo>
                  <a:lnTo>
                    <a:pt x="1173" y="2809"/>
                  </a:lnTo>
                  <a:lnTo>
                    <a:pt x="1344" y="2760"/>
                  </a:lnTo>
                  <a:lnTo>
                    <a:pt x="1515" y="2663"/>
                  </a:lnTo>
                  <a:lnTo>
                    <a:pt x="1686" y="2540"/>
                  </a:lnTo>
                  <a:lnTo>
                    <a:pt x="2858" y="1368"/>
                  </a:lnTo>
                  <a:lnTo>
                    <a:pt x="3005" y="1197"/>
                  </a:lnTo>
                  <a:lnTo>
                    <a:pt x="2590" y="928"/>
                  </a:lnTo>
                  <a:lnTo>
                    <a:pt x="2199" y="635"/>
                  </a:lnTo>
                  <a:lnTo>
                    <a:pt x="1808" y="342"/>
                  </a:lnTo>
                  <a:lnTo>
                    <a:pt x="146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12"/>
            <p:cNvSpPr/>
            <p:nvPr/>
          </p:nvSpPr>
          <p:spPr>
            <a:xfrm>
              <a:off x="6263875" y="2005125"/>
              <a:ext cx="74525" cy="70850"/>
            </a:xfrm>
            <a:custGeom>
              <a:avLst/>
              <a:gdLst/>
              <a:ahLst/>
              <a:cxnLst/>
              <a:rect l="l" t="t" r="r" b="b"/>
              <a:pathLst>
                <a:path w="2981" h="2834" extrusionOk="0">
                  <a:moveTo>
                    <a:pt x="1539" y="0"/>
                  </a:moveTo>
                  <a:lnTo>
                    <a:pt x="1173" y="342"/>
                  </a:lnTo>
                  <a:lnTo>
                    <a:pt x="807" y="635"/>
                  </a:lnTo>
                  <a:lnTo>
                    <a:pt x="416" y="928"/>
                  </a:lnTo>
                  <a:lnTo>
                    <a:pt x="1" y="1197"/>
                  </a:lnTo>
                  <a:lnTo>
                    <a:pt x="123" y="1368"/>
                  </a:lnTo>
                  <a:lnTo>
                    <a:pt x="1319" y="2540"/>
                  </a:lnTo>
                  <a:lnTo>
                    <a:pt x="1466" y="2663"/>
                  </a:lnTo>
                  <a:lnTo>
                    <a:pt x="1637" y="2760"/>
                  </a:lnTo>
                  <a:lnTo>
                    <a:pt x="1832" y="2809"/>
                  </a:lnTo>
                  <a:lnTo>
                    <a:pt x="2003" y="2833"/>
                  </a:lnTo>
                  <a:lnTo>
                    <a:pt x="2199" y="2809"/>
                  </a:lnTo>
                  <a:lnTo>
                    <a:pt x="2370" y="2760"/>
                  </a:lnTo>
                  <a:lnTo>
                    <a:pt x="2541" y="2663"/>
                  </a:lnTo>
                  <a:lnTo>
                    <a:pt x="2712" y="2540"/>
                  </a:lnTo>
                  <a:lnTo>
                    <a:pt x="2834" y="2394"/>
                  </a:lnTo>
                  <a:lnTo>
                    <a:pt x="2931" y="2223"/>
                  </a:lnTo>
                  <a:lnTo>
                    <a:pt x="2980" y="2052"/>
                  </a:lnTo>
                  <a:lnTo>
                    <a:pt x="2980" y="1857"/>
                  </a:lnTo>
                  <a:lnTo>
                    <a:pt x="2980" y="1661"/>
                  </a:lnTo>
                  <a:lnTo>
                    <a:pt x="2931" y="1490"/>
                  </a:lnTo>
                  <a:lnTo>
                    <a:pt x="2834" y="1319"/>
                  </a:lnTo>
                  <a:lnTo>
                    <a:pt x="2712" y="1173"/>
                  </a:lnTo>
                  <a:lnTo>
                    <a:pt x="153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12"/>
            <p:cNvSpPr/>
            <p:nvPr/>
          </p:nvSpPr>
          <p:spPr>
            <a:xfrm>
              <a:off x="6147875" y="1619250"/>
              <a:ext cx="251575" cy="255850"/>
            </a:xfrm>
            <a:custGeom>
              <a:avLst/>
              <a:gdLst/>
              <a:ahLst/>
              <a:cxnLst/>
              <a:rect l="l" t="t" r="r" b="b"/>
              <a:pathLst>
                <a:path w="10063" h="10234" extrusionOk="0">
                  <a:moveTo>
                    <a:pt x="7352" y="0"/>
                  </a:moveTo>
                  <a:lnTo>
                    <a:pt x="7254" y="24"/>
                  </a:lnTo>
                  <a:lnTo>
                    <a:pt x="7181" y="73"/>
                  </a:lnTo>
                  <a:lnTo>
                    <a:pt x="7083" y="147"/>
                  </a:lnTo>
                  <a:lnTo>
                    <a:pt x="5447" y="1758"/>
                  </a:lnTo>
                  <a:lnTo>
                    <a:pt x="5373" y="1856"/>
                  </a:lnTo>
                  <a:lnTo>
                    <a:pt x="5300" y="1978"/>
                  </a:lnTo>
                  <a:lnTo>
                    <a:pt x="5227" y="2125"/>
                  </a:lnTo>
                  <a:lnTo>
                    <a:pt x="5178" y="2247"/>
                  </a:lnTo>
                  <a:lnTo>
                    <a:pt x="5154" y="2393"/>
                  </a:lnTo>
                  <a:lnTo>
                    <a:pt x="5129" y="2540"/>
                  </a:lnTo>
                  <a:lnTo>
                    <a:pt x="5129" y="2687"/>
                  </a:lnTo>
                  <a:lnTo>
                    <a:pt x="5129" y="2809"/>
                  </a:lnTo>
                  <a:lnTo>
                    <a:pt x="5349" y="3981"/>
                  </a:lnTo>
                  <a:lnTo>
                    <a:pt x="5398" y="4152"/>
                  </a:lnTo>
                  <a:lnTo>
                    <a:pt x="147" y="9403"/>
                  </a:lnTo>
                  <a:lnTo>
                    <a:pt x="74" y="9476"/>
                  </a:lnTo>
                  <a:lnTo>
                    <a:pt x="25" y="9574"/>
                  </a:lnTo>
                  <a:lnTo>
                    <a:pt x="0" y="9672"/>
                  </a:lnTo>
                  <a:lnTo>
                    <a:pt x="0" y="9745"/>
                  </a:lnTo>
                  <a:lnTo>
                    <a:pt x="0" y="9843"/>
                  </a:lnTo>
                  <a:lnTo>
                    <a:pt x="25" y="9940"/>
                  </a:lnTo>
                  <a:lnTo>
                    <a:pt x="74" y="10013"/>
                  </a:lnTo>
                  <a:lnTo>
                    <a:pt x="147" y="10087"/>
                  </a:lnTo>
                  <a:lnTo>
                    <a:pt x="220" y="10160"/>
                  </a:lnTo>
                  <a:lnTo>
                    <a:pt x="293" y="10209"/>
                  </a:lnTo>
                  <a:lnTo>
                    <a:pt x="391" y="10233"/>
                  </a:lnTo>
                  <a:lnTo>
                    <a:pt x="586" y="10233"/>
                  </a:lnTo>
                  <a:lnTo>
                    <a:pt x="660" y="10209"/>
                  </a:lnTo>
                  <a:lnTo>
                    <a:pt x="757" y="10160"/>
                  </a:lnTo>
                  <a:lnTo>
                    <a:pt x="831" y="10087"/>
                  </a:lnTo>
                  <a:lnTo>
                    <a:pt x="6204" y="4738"/>
                  </a:lnTo>
                  <a:lnTo>
                    <a:pt x="7254" y="4909"/>
                  </a:lnTo>
                  <a:lnTo>
                    <a:pt x="7376" y="4933"/>
                  </a:lnTo>
                  <a:lnTo>
                    <a:pt x="7523" y="4933"/>
                  </a:lnTo>
                  <a:lnTo>
                    <a:pt x="7645" y="4909"/>
                  </a:lnTo>
                  <a:lnTo>
                    <a:pt x="7791" y="4860"/>
                  </a:lnTo>
                  <a:lnTo>
                    <a:pt x="7938" y="4811"/>
                  </a:lnTo>
                  <a:lnTo>
                    <a:pt x="8060" y="4763"/>
                  </a:lnTo>
                  <a:lnTo>
                    <a:pt x="8182" y="4689"/>
                  </a:lnTo>
                  <a:lnTo>
                    <a:pt x="8280" y="4592"/>
                  </a:lnTo>
                  <a:lnTo>
                    <a:pt x="9916" y="2955"/>
                  </a:lnTo>
                  <a:lnTo>
                    <a:pt x="9989" y="2882"/>
                  </a:lnTo>
                  <a:lnTo>
                    <a:pt x="10038" y="2784"/>
                  </a:lnTo>
                  <a:lnTo>
                    <a:pt x="10063" y="2711"/>
                  </a:lnTo>
                  <a:lnTo>
                    <a:pt x="10038" y="2613"/>
                  </a:lnTo>
                  <a:lnTo>
                    <a:pt x="10014" y="2564"/>
                  </a:lnTo>
                  <a:lnTo>
                    <a:pt x="9940" y="2491"/>
                  </a:lnTo>
                  <a:lnTo>
                    <a:pt x="9843" y="2442"/>
                  </a:lnTo>
                  <a:lnTo>
                    <a:pt x="9745" y="2418"/>
                  </a:lnTo>
                  <a:lnTo>
                    <a:pt x="8695" y="2223"/>
                  </a:lnTo>
                  <a:lnTo>
                    <a:pt x="9721" y="1197"/>
                  </a:lnTo>
                  <a:lnTo>
                    <a:pt x="9794" y="1123"/>
                  </a:lnTo>
                  <a:lnTo>
                    <a:pt x="9843" y="1026"/>
                  </a:lnTo>
                  <a:lnTo>
                    <a:pt x="9867" y="953"/>
                  </a:lnTo>
                  <a:lnTo>
                    <a:pt x="9867" y="855"/>
                  </a:lnTo>
                  <a:lnTo>
                    <a:pt x="9867" y="757"/>
                  </a:lnTo>
                  <a:lnTo>
                    <a:pt x="9843" y="659"/>
                  </a:lnTo>
                  <a:lnTo>
                    <a:pt x="9794" y="586"/>
                  </a:lnTo>
                  <a:lnTo>
                    <a:pt x="9721" y="513"/>
                  </a:lnTo>
                  <a:lnTo>
                    <a:pt x="9647" y="440"/>
                  </a:lnTo>
                  <a:lnTo>
                    <a:pt x="9574" y="391"/>
                  </a:lnTo>
                  <a:lnTo>
                    <a:pt x="9476" y="366"/>
                  </a:lnTo>
                  <a:lnTo>
                    <a:pt x="9281" y="366"/>
                  </a:lnTo>
                  <a:lnTo>
                    <a:pt x="9208" y="391"/>
                  </a:lnTo>
                  <a:lnTo>
                    <a:pt x="9110" y="440"/>
                  </a:lnTo>
                  <a:lnTo>
                    <a:pt x="9037" y="513"/>
                  </a:lnTo>
                  <a:lnTo>
                    <a:pt x="7889" y="1661"/>
                  </a:lnTo>
                  <a:lnTo>
                    <a:pt x="7840" y="1490"/>
                  </a:lnTo>
                  <a:lnTo>
                    <a:pt x="7620" y="318"/>
                  </a:lnTo>
                  <a:lnTo>
                    <a:pt x="7596" y="195"/>
                  </a:lnTo>
                  <a:lnTo>
                    <a:pt x="7547" y="98"/>
                  </a:lnTo>
                  <a:lnTo>
                    <a:pt x="7498" y="49"/>
                  </a:lnTo>
                  <a:lnTo>
                    <a:pt x="742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" name="Picture 9"/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471602" y="1491521"/>
            <a:ext cx="6208752" cy="3270592"/>
          </a:xfrm>
          <a:prstGeom prst="rect">
            <a:avLst/>
          </a:prstGeom>
          <a:noFill/>
          <a:ln>
            <a:noFill/>
            <a:prstDash/>
          </a:ln>
        </p:spPr>
      </p:pic>
      <p:sp>
        <p:nvSpPr>
          <p:cNvPr id="11" name="Slide Number Placeholder 3"/>
          <p:cNvSpPr txBox="1">
            <a:spLocks/>
          </p:cNvSpPr>
          <p:nvPr/>
        </p:nvSpPr>
        <p:spPr>
          <a:xfrm>
            <a:off x="8159499" y="4393278"/>
            <a:ext cx="548700" cy="3936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" sz="1600" b="1" dirty="0" smtClean="0">
                <a:latin typeface="Oswald" panose="020B0604020202020204" charset="0"/>
                <a:cs typeface="Oswald" panose="020B0604020202020204" charset="0"/>
              </a:rPr>
              <a:t>8</a:t>
            </a:r>
            <a:endParaRPr lang="en" sz="1600" b="1" dirty="0">
              <a:latin typeface="Oswald" panose="020B0604020202020204" charset="0"/>
              <a:cs typeface="Oswald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8606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"/>
          <p:cNvSpPr txBox="1">
            <a:spLocks noGrp="1"/>
          </p:cNvSpPr>
          <p:nvPr>
            <p:ph type="ctrTitle"/>
          </p:nvPr>
        </p:nvSpPr>
        <p:spPr>
          <a:xfrm>
            <a:off x="471602" y="392840"/>
            <a:ext cx="5719336" cy="64897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2800" dirty="0" err="1">
                <a:latin typeface="Times New Roman" panose="02020603050405020304" pitchFamily="18" charset="0"/>
                <a:ea typeface="Arial" panose="020B0604020202020204" pitchFamily="34" charset="0"/>
              </a:rPr>
              <a:t>Hiện</a:t>
            </a:r>
            <a:r>
              <a:rPr lang="en-US" sz="2800" dirty="0">
                <a:latin typeface="Times New Roman" panose="02020603050405020304" pitchFamily="18" charset="0"/>
                <a:ea typeface="Arial" panose="020B0604020202020204" pitchFamily="34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Arial" panose="020B0604020202020204" pitchFamily="34" charset="0"/>
              </a:rPr>
              <a:t>sản</a:t>
            </a:r>
            <a:r>
              <a:rPr lang="en-US" sz="2800" dirty="0">
                <a:latin typeface="Times New Roman" panose="02020603050405020304" pitchFamily="18" charset="0"/>
                <a:ea typeface="Arial" panose="020B0604020202020204" pitchFamily="34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Arial" panose="020B0604020202020204" pitchFamily="34" charset="0"/>
              </a:rPr>
              <a:t>phẩm</a:t>
            </a:r>
            <a:r>
              <a:rPr lang="en-US" sz="2800" dirty="0">
                <a:latin typeface="Times New Roman" panose="02020603050405020304" pitchFamily="18" charset="0"/>
                <a:ea typeface="Arial" panose="020B0604020202020204" pitchFamily="34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Arial" panose="020B0604020202020204" pitchFamily="34" charset="0"/>
              </a:rPr>
              <a:t>lên</a:t>
            </a:r>
            <a:r>
              <a:rPr lang="en-US" sz="2800" dirty="0">
                <a:latin typeface="Times New Roman" panose="02020603050405020304" pitchFamily="18" charset="0"/>
                <a:ea typeface="Arial" panose="020B0604020202020204" pitchFamily="34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Arial" panose="020B0604020202020204" pitchFamily="34" charset="0"/>
              </a:rPr>
              <a:t>trang</a:t>
            </a:r>
            <a:r>
              <a:rPr lang="en-US" sz="2800" dirty="0">
                <a:latin typeface="Times New Roman" panose="02020603050405020304" pitchFamily="18" charset="0"/>
                <a:ea typeface="Arial" panose="020B0604020202020204" pitchFamily="34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Arial" panose="020B0604020202020204" pitchFamily="34" charset="0"/>
              </a:rPr>
              <a:t>chủ</a:t>
            </a:r>
            <a:endParaRPr sz="2800" dirty="0"/>
          </a:p>
        </p:txBody>
      </p:sp>
      <p:grpSp>
        <p:nvGrpSpPr>
          <p:cNvPr id="59" name="Google Shape;59;p12"/>
          <p:cNvGrpSpPr/>
          <p:nvPr/>
        </p:nvGrpSpPr>
        <p:grpSpPr>
          <a:xfrm>
            <a:off x="6867248" y="652997"/>
            <a:ext cx="1580904" cy="1684493"/>
            <a:chOff x="5970800" y="1619250"/>
            <a:chExt cx="428650" cy="456725"/>
          </a:xfrm>
        </p:grpSpPr>
        <p:sp>
          <p:nvSpPr>
            <p:cNvPr id="60" name="Google Shape;60;p12"/>
            <p:cNvSpPr/>
            <p:nvPr/>
          </p:nvSpPr>
          <p:spPr>
            <a:xfrm>
              <a:off x="5970800" y="1674200"/>
              <a:ext cx="377975" cy="377950"/>
            </a:xfrm>
            <a:custGeom>
              <a:avLst/>
              <a:gdLst/>
              <a:ahLst/>
              <a:cxnLst/>
              <a:rect l="l" t="t" r="r" b="b"/>
              <a:pathLst>
                <a:path w="15119" h="15118" extrusionOk="0">
                  <a:moveTo>
                    <a:pt x="7181" y="0"/>
                  </a:moveTo>
                  <a:lnTo>
                    <a:pt x="6790" y="49"/>
                  </a:lnTo>
                  <a:lnTo>
                    <a:pt x="6424" y="98"/>
                  </a:lnTo>
                  <a:lnTo>
                    <a:pt x="6058" y="147"/>
                  </a:lnTo>
                  <a:lnTo>
                    <a:pt x="5691" y="244"/>
                  </a:lnTo>
                  <a:lnTo>
                    <a:pt x="5325" y="342"/>
                  </a:lnTo>
                  <a:lnTo>
                    <a:pt x="4983" y="464"/>
                  </a:lnTo>
                  <a:lnTo>
                    <a:pt x="4641" y="586"/>
                  </a:lnTo>
                  <a:lnTo>
                    <a:pt x="4299" y="733"/>
                  </a:lnTo>
                  <a:lnTo>
                    <a:pt x="3982" y="904"/>
                  </a:lnTo>
                  <a:lnTo>
                    <a:pt x="3664" y="1099"/>
                  </a:lnTo>
                  <a:lnTo>
                    <a:pt x="3347" y="1295"/>
                  </a:lnTo>
                  <a:lnTo>
                    <a:pt x="3053" y="1490"/>
                  </a:lnTo>
                  <a:lnTo>
                    <a:pt x="2760" y="1734"/>
                  </a:lnTo>
                  <a:lnTo>
                    <a:pt x="2492" y="1954"/>
                  </a:lnTo>
                  <a:lnTo>
                    <a:pt x="2223" y="2223"/>
                  </a:lnTo>
                  <a:lnTo>
                    <a:pt x="1979" y="2467"/>
                  </a:lnTo>
                  <a:lnTo>
                    <a:pt x="1735" y="2760"/>
                  </a:lnTo>
                  <a:lnTo>
                    <a:pt x="1515" y="3029"/>
                  </a:lnTo>
                  <a:lnTo>
                    <a:pt x="1295" y="3322"/>
                  </a:lnTo>
                  <a:lnTo>
                    <a:pt x="1100" y="3639"/>
                  </a:lnTo>
                  <a:lnTo>
                    <a:pt x="929" y="3957"/>
                  </a:lnTo>
                  <a:lnTo>
                    <a:pt x="758" y="4274"/>
                  </a:lnTo>
                  <a:lnTo>
                    <a:pt x="611" y="4616"/>
                  </a:lnTo>
                  <a:lnTo>
                    <a:pt x="465" y="4958"/>
                  </a:lnTo>
                  <a:lnTo>
                    <a:pt x="343" y="5300"/>
                  </a:lnTo>
                  <a:lnTo>
                    <a:pt x="245" y="5666"/>
                  </a:lnTo>
                  <a:lnTo>
                    <a:pt x="172" y="6033"/>
                  </a:lnTo>
                  <a:lnTo>
                    <a:pt x="98" y="6399"/>
                  </a:lnTo>
                  <a:lnTo>
                    <a:pt x="49" y="6790"/>
                  </a:lnTo>
                  <a:lnTo>
                    <a:pt x="25" y="7156"/>
                  </a:lnTo>
                  <a:lnTo>
                    <a:pt x="1" y="7547"/>
                  </a:lnTo>
                  <a:lnTo>
                    <a:pt x="25" y="7938"/>
                  </a:lnTo>
                  <a:lnTo>
                    <a:pt x="49" y="8328"/>
                  </a:lnTo>
                  <a:lnTo>
                    <a:pt x="98" y="8695"/>
                  </a:lnTo>
                  <a:lnTo>
                    <a:pt x="172" y="9085"/>
                  </a:lnTo>
                  <a:lnTo>
                    <a:pt x="245" y="9452"/>
                  </a:lnTo>
                  <a:lnTo>
                    <a:pt x="343" y="9794"/>
                  </a:lnTo>
                  <a:lnTo>
                    <a:pt x="465" y="10160"/>
                  </a:lnTo>
                  <a:lnTo>
                    <a:pt x="611" y="10502"/>
                  </a:lnTo>
                  <a:lnTo>
                    <a:pt x="758" y="10820"/>
                  </a:lnTo>
                  <a:lnTo>
                    <a:pt x="929" y="11161"/>
                  </a:lnTo>
                  <a:lnTo>
                    <a:pt x="1100" y="11479"/>
                  </a:lnTo>
                  <a:lnTo>
                    <a:pt x="1295" y="11772"/>
                  </a:lnTo>
                  <a:lnTo>
                    <a:pt x="1515" y="12065"/>
                  </a:lnTo>
                  <a:lnTo>
                    <a:pt x="1735" y="12358"/>
                  </a:lnTo>
                  <a:lnTo>
                    <a:pt x="1979" y="12627"/>
                  </a:lnTo>
                  <a:lnTo>
                    <a:pt x="2223" y="12895"/>
                  </a:lnTo>
                  <a:lnTo>
                    <a:pt x="2492" y="13140"/>
                  </a:lnTo>
                  <a:lnTo>
                    <a:pt x="2760" y="13384"/>
                  </a:lnTo>
                  <a:lnTo>
                    <a:pt x="3053" y="13604"/>
                  </a:lnTo>
                  <a:lnTo>
                    <a:pt x="3347" y="13824"/>
                  </a:lnTo>
                  <a:lnTo>
                    <a:pt x="3664" y="14019"/>
                  </a:lnTo>
                  <a:lnTo>
                    <a:pt x="3982" y="14190"/>
                  </a:lnTo>
                  <a:lnTo>
                    <a:pt x="4299" y="14361"/>
                  </a:lnTo>
                  <a:lnTo>
                    <a:pt x="4641" y="14507"/>
                  </a:lnTo>
                  <a:lnTo>
                    <a:pt x="4983" y="14654"/>
                  </a:lnTo>
                  <a:lnTo>
                    <a:pt x="5325" y="14776"/>
                  </a:lnTo>
                  <a:lnTo>
                    <a:pt x="5691" y="14874"/>
                  </a:lnTo>
                  <a:lnTo>
                    <a:pt x="6058" y="14947"/>
                  </a:lnTo>
                  <a:lnTo>
                    <a:pt x="6424" y="15020"/>
                  </a:lnTo>
                  <a:lnTo>
                    <a:pt x="6790" y="15069"/>
                  </a:lnTo>
                  <a:lnTo>
                    <a:pt x="7181" y="15094"/>
                  </a:lnTo>
                  <a:lnTo>
                    <a:pt x="7572" y="15118"/>
                  </a:lnTo>
                  <a:lnTo>
                    <a:pt x="7963" y="15094"/>
                  </a:lnTo>
                  <a:lnTo>
                    <a:pt x="8329" y="15069"/>
                  </a:lnTo>
                  <a:lnTo>
                    <a:pt x="8720" y="15020"/>
                  </a:lnTo>
                  <a:lnTo>
                    <a:pt x="9086" y="14947"/>
                  </a:lnTo>
                  <a:lnTo>
                    <a:pt x="9452" y="14874"/>
                  </a:lnTo>
                  <a:lnTo>
                    <a:pt x="9819" y="14776"/>
                  </a:lnTo>
                  <a:lnTo>
                    <a:pt x="10161" y="14654"/>
                  </a:lnTo>
                  <a:lnTo>
                    <a:pt x="10503" y="14507"/>
                  </a:lnTo>
                  <a:lnTo>
                    <a:pt x="10844" y="14361"/>
                  </a:lnTo>
                  <a:lnTo>
                    <a:pt x="11162" y="14190"/>
                  </a:lnTo>
                  <a:lnTo>
                    <a:pt x="11479" y="14019"/>
                  </a:lnTo>
                  <a:lnTo>
                    <a:pt x="11797" y="13824"/>
                  </a:lnTo>
                  <a:lnTo>
                    <a:pt x="12090" y="13604"/>
                  </a:lnTo>
                  <a:lnTo>
                    <a:pt x="12383" y="13384"/>
                  </a:lnTo>
                  <a:lnTo>
                    <a:pt x="12652" y="13140"/>
                  </a:lnTo>
                  <a:lnTo>
                    <a:pt x="12920" y="12895"/>
                  </a:lnTo>
                  <a:lnTo>
                    <a:pt x="13165" y="12627"/>
                  </a:lnTo>
                  <a:lnTo>
                    <a:pt x="13409" y="12358"/>
                  </a:lnTo>
                  <a:lnTo>
                    <a:pt x="13629" y="12065"/>
                  </a:lnTo>
                  <a:lnTo>
                    <a:pt x="13824" y="11772"/>
                  </a:lnTo>
                  <a:lnTo>
                    <a:pt x="14019" y="11479"/>
                  </a:lnTo>
                  <a:lnTo>
                    <a:pt x="14215" y="11161"/>
                  </a:lnTo>
                  <a:lnTo>
                    <a:pt x="14386" y="10820"/>
                  </a:lnTo>
                  <a:lnTo>
                    <a:pt x="14532" y="10502"/>
                  </a:lnTo>
                  <a:lnTo>
                    <a:pt x="14654" y="10160"/>
                  </a:lnTo>
                  <a:lnTo>
                    <a:pt x="14777" y="9794"/>
                  </a:lnTo>
                  <a:lnTo>
                    <a:pt x="14899" y="9452"/>
                  </a:lnTo>
                  <a:lnTo>
                    <a:pt x="14972" y="9085"/>
                  </a:lnTo>
                  <a:lnTo>
                    <a:pt x="15045" y="8695"/>
                  </a:lnTo>
                  <a:lnTo>
                    <a:pt x="15094" y="8328"/>
                  </a:lnTo>
                  <a:lnTo>
                    <a:pt x="15118" y="7938"/>
                  </a:lnTo>
                  <a:lnTo>
                    <a:pt x="15118" y="7547"/>
                  </a:lnTo>
                  <a:lnTo>
                    <a:pt x="15094" y="6936"/>
                  </a:lnTo>
                  <a:lnTo>
                    <a:pt x="15021" y="6326"/>
                  </a:lnTo>
                  <a:lnTo>
                    <a:pt x="14899" y="5740"/>
                  </a:lnTo>
                  <a:lnTo>
                    <a:pt x="14728" y="5178"/>
                  </a:lnTo>
                  <a:lnTo>
                    <a:pt x="14532" y="4616"/>
                  </a:lnTo>
                  <a:lnTo>
                    <a:pt x="14288" y="4079"/>
                  </a:lnTo>
                  <a:lnTo>
                    <a:pt x="13995" y="3590"/>
                  </a:lnTo>
                  <a:lnTo>
                    <a:pt x="13653" y="3102"/>
                  </a:lnTo>
                  <a:lnTo>
                    <a:pt x="13458" y="3053"/>
                  </a:lnTo>
                  <a:lnTo>
                    <a:pt x="12163" y="4347"/>
                  </a:lnTo>
                  <a:lnTo>
                    <a:pt x="12383" y="4689"/>
                  </a:lnTo>
                  <a:lnTo>
                    <a:pt x="12578" y="5056"/>
                  </a:lnTo>
                  <a:lnTo>
                    <a:pt x="12749" y="5446"/>
                  </a:lnTo>
                  <a:lnTo>
                    <a:pt x="12896" y="5837"/>
                  </a:lnTo>
                  <a:lnTo>
                    <a:pt x="13018" y="6252"/>
                  </a:lnTo>
                  <a:lnTo>
                    <a:pt x="13091" y="6668"/>
                  </a:lnTo>
                  <a:lnTo>
                    <a:pt x="13165" y="7107"/>
                  </a:lnTo>
                  <a:lnTo>
                    <a:pt x="13165" y="7547"/>
                  </a:lnTo>
                  <a:lnTo>
                    <a:pt x="13140" y="8133"/>
                  </a:lnTo>
                  <a:lnTo>
                    <a:pt x="13067" y="8695"/>
                  </a:lnTo>
                  <a:lnTo>
                    <a:pt x="12920" y="9208"/>
                  </a:lnTo>
                  <a:lnTo>
                    <a:pt x="12725" y="9745"/>
                  </a:lnTo>
                  <a:lnTo>
                    <a:pt x="12505" y="10233"/>
                  </a:lnTo>
                  <a:lnTo>
                    <a:pt x="12212" y="10673"/>
                  </a:lnTo>
                  <a:lnTo>
                    <a:pt x="11895" y="11113"/>
                  </a:lnTo>
                  <a:lnTo>
                    <a:pt x="11528" y="11503"/>
                  </a:lnTo>
                  <a:lnTo>
                    <a:pt x="11138" y="11870"/>
                  </a:lnTo>
                  <a:lnTo>
                    <a:pt x="10698" y="12187"/>
                  </a:lnTo>
                  <a:lnTo>
                    <a:pt x="10234" y="12480"/>
                  </a:lnTo>
                  <a:lnTo>
                    <a:pt x="9745" y="12725"/>
                  </a:lnTo>
                  <a:lnTo>
                    <a:pt x="9233" y="12895"/>
                  </a:lnTo>
                  <a:lnTo>
                    <a:pt x="8695" y="13042"/>
                  </a:lnTo>
                  <a:lnTo>
                    <a:pt x="8133" y="13140"/>
                  </a:lnTo>
                  <a:lnTo>
                    <a:pt x="7572" y="13164"/>
                  </a:lnTo>
                  <a:lnTo>
                    <a:pt x="6986" y="13140"/>
                  </a:lnTo>
                  <a:lnTo>
                    <a:pt x="6448" y="13042"/>
                  </a:lnTo>
                  <a:lnTo>
                    <a:pt x="5911" y="12895"/>
                  </a:lnTo>
                  <a:lnTo>
                    <a:pt x="5398" y="12725"/>
                  </a:lnTo>
                  <a:lnTo>
                    <a:pt x="4910" y="12480"/>
                  </a:lnTo>
                  <a:lnTo>
                    <a:pt x="4446" y="12187"/>
                  </a:lnTo>
                  <a:lnTo>
                    <a:pt x="4006" y="11870"/>
                  </a:lnTo>
                  <a:lnTo>
                    <a:pt x="3615" y="11503"/>
                  </a:lnTo>
                  <a:lnTo>
                    <a:pt x="3249" y="11113"/>
                  </a:lnTo>
                  <a:lnTo>
                    <a:pt x="2931" y="10673"/>
                  </a:lnTo>
                  <a:lnTo>
                    <a:pt x="2638" y="10233"/>
                  </a:lnTo>
                  <a:lnTo>
                    <a:pt x="2418" y="9745"/>
                  </a:lnTo>
                  <a:lnTo>
                    <a:pt x="2223" y="9208"/>
                  </a:lnTo>
                  <a:lnTo>
                    <a:pt x="2077" y="8695"/>
                  </a:lnTo>
                  <a:lnTo>
                    <a:pt x="2003" y="8133"/>
                  </a:lnTo>
                  <a:lnTo>
                    <a:pt x="1954" y="7547"/>
                  </a:lnTo>
                  <a:lnTo>
                    <a:pt x="2003" y="6985"/>
                  </a:lnTo>
                  <a:lnTo>
                    <a:pt x="2077" y="6423"/>
                  </a:lnTo>
                  <a:lnTo>
                    <a:pt x="2223" y="5886"/>
                  </a:lnTo>
                  <a:lnTo>
                    <a:pt x="2418" y="5373"/>
                  </a:lnTo>
                  <a:lnTo>
                    <a:pt x="2638" y="4885"/>
                  </a:lnTo>
                  <a:lnTo>
                    <a:pt x="2931" y="4421"/>
                  </a:lnTo>
                  <a:lnTo>
                    <a:pt x="3249" y="4005"/>
                  </a:lnTo>
                  <a:lnTo>
                    <a:pt x="3615" y="3590"/>
                  </a:lnTo>
                  <a:lnTo>
                    <a:pt x="4006" y="3224"/>
                  </a:lnTo>
                  <a:lnTo>
                    <a:pt x="4446" y="2906"/>
                  </a:lnTo>
                  <a:lnTo>
                    <a:pt x="4910" y="2638"/>
                  </a:lnTo>
                  <a:lnTo>
                    <a:pt x="5398" y="2394"/>
                  </a:lnTo>
                  <a:lnTo>
                    <a:pt x="5911" y="2198"/>
                  </a:lnTo>
                  <a:lnTo>
                    <a:pt x="6448" y="2076"/>
                  </a:lnTo>
                  <a:lnTo>
                    <a:pt x="6986" y="1978"/>
                  </a:lnTo>
                  <a:lnTo>
                    <a:pt x="7572" y="1954"/>
                  </a:lnTo>
                  <a:lnTo>
                    <a:pt x="8011" y="1978"/>
                  </a:lnTo>
                  <a:lnTo>
                    <a:pt x="8451" y="2027"/>
                  </a:lnTo>
                  <a:lnTo>
                    <a:pt x="8866" y="2100"/>
                  </a:lnTo>
                  <a:lnTo>
                    <a:pt x="9281" y="2223"/>
                  </a:lnTo>
                  <a:lnTo>
                    <a:pt x="9672" y="2369"/>
                  </a:lnTo>
                  <a:lnTo>
                    <a:pt x="10063" y="2540"/>
                  </a:lnTo>
                  <a:lnTo>
                    <a:pt x="10429" y="2735"/>
                  </a:lnTo>
                  <a:lnTo>
                    <a:pt x="10771" y="2955"/>
                  </a:lnTo>
                  <a:lnTo>
                    <a:pt x="11943" y="1807"/>
                  </a:lnTo>
                  <a:lnTo>
                    <a:pt x="11846" y="1343"/>
                  </a:lnTo>
                  <a:lnTo>
                    <a:pt x="11382" y="1026"/>
                  </a:lnTo>
                  <a:lnTo>
                    <a:pt x="10893" y="782"/>
                  </a:lnTo>
                  <a:lnTo>
                    <a:pt x="10380" y="537"/>
                  </a:lnTo>
                  <a:lnTo>
                    <a:pt x="9843" y="342"/>
                  </a:lnTo>
                  <a:lnTo>
                    <a:pt x="9306" y="195"/>
                  </a:lnTo>
                  <a:lnTo>
                    <a:pt x="8744" y="98"/>
                  </a:lnTo>
                  <a:lnTo>
                    <a:pt x="8158" y="25"/>
                  </a:lnTo>
                  <a:lnTo>
                    <a:pt x="757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12"/>
            <p:cNvSpPr/>
            <p:nvPr/>
          </p:nvSpPr>
          <p:spPr>
            <a:xfrm>
              <a:off x="6068500" y="1771875"/>
              <a:ext cx="182575" cy="182600"/>
            </a:xfrm>
            <a:custGeom>
              <a:avLst/>
              <a:gdLst/>
              <a:ahLst/>
              <a:cxnLst/>
              <a:rect l="l" t="t" r="r" b="b"/>
              <a:pathLst>
                <a:path w="7303" h="7304" extrusionOk="0">
                  <a:moveTo>
                    <a:pt x="3664" y="1"/>
                  </a:moveTo>
                  <a:lnTo>
                    <a:pt x="3297" y="25"/>
                  </a:lnTo>
                  <a:lnTo>
                    <a:pt x="2931" y="74"/>
                  </a:lnTo>
                  <a:lnTo>
                    <a:pt x="2565" y="147"/>
                  </a:lnTo>
                  <a:lnTo>
                    <a:pt x="2247" y="294"/>
                  </a:lnTo>
                  <a:lnTo>
                    <a:pt x="1930" y="440"/>
                  </a:lnTo>
                  <a:lnTo>
                    <a:pt x="1612" y="611"/>
                  </a:lnTo>
                  <a:lnTo>
                    <a:pt x="1344" y="831"/>
                  </a:lnTo>
                  <a:lnTo>
                    <a:pt x="1075" y="1075"/>
                  </a:lnTo>
                  <a:lnTo>
                    <a:pt x="831" y="1320"/>
                  </a:lnTo>
                  <a:lnTo>
                    <a:pt x="635" y="1613"/>
                  </a:lnTo>
                  <a:lnTo>
                    <a:pt x="440" y="1906"/>
                  </a:lnTo>
                  <a:lnTo>
                    <a:pt x="293" y="2223"/>
                  </a:lnTo>
                  <a:lnTo>
                    <a:pt x="171" y="2565"/>
                  </a:lnTo>
                  <a:lnTo>
                    <a:pt x="74" y="2907"/>
                  </a:lnTo>
                  <a:lnTo>
                    <a:pt x="25" y="3273"/>
                  </a:lnTo>
                  <a:lnTo>
                    <a:pt x="0" y="3640"/>
                  </a:lnTo>
                  <a:lnTo>
                    <a:pt x="25" y="4031"/>
                  </a:lnTo>
                  <a:lnTo>
                    <a:pt x="74" y="4373"/>
                  </a:lnTo>
                  <a:lnTo>
                    <a:pt x="171" y="4739"/>
                  </a:lnTo>
                  <a:lnTo>
                    <a:pt x="293" y="5081"/>
                  </a:lnTo>
                  <a:lnTo>
                    <a:pt x="440" y="5398"/>
                  </a:lnTo>
                  <a:lnTo>
                    <a:pt x="635" y="5691"/>
                  </a:lnTo>
                  <a:lnTo>
                    <a:pt x="831" y="5960"/>
                  </a:lnTo>
                  <a:lnTo>
                    <a:pt x="1075" y="6229"/>
                  </a:lnTo>
                  <a:lnTo>
                    <a:pt x="1344" y="6473"/>
                  </a:lnTo>
                  <a:lnTo>
                    <a:pt x="1612" y="6668"/>
                  </a:lnTo>
                  <a:lnTo>
                    <a:pt x="1930" y="6864"/>
                  </a:lnTo>
                  <a:lnTo>
                    <a:pt x="2247" y="7010"/>
                  </a:lnTo>
                  <a:lnTo>
                    <a:pt x="2565" y="7132"/>
                  </a:lnTo>
                  <a:lnTo>
                    <a:pt x="2931" y="7230"/>
                  </a:lnTo>
                  <a:lnTo>
                    <a:pt x="3297" y="7279"/>
                  </a:lnTo>
                  <a:lnTo>
                    <a:pt x="3664" y="7303"/>
                  </a:lnTo>
                  <a:lnTo>
                    <a:pt x="4030" y="7279"/>
                  </a:lnTo>
                  <a:lnTo>
                    <a:pt x="4396" y="7230"/>
                  </a:lnTo>
                  <a:lnTo>
                    <a:pt x="4738" y="7132"/>
                  </a:lnTo>
                  <a:lnTo>
                    <a:pt x="5080" y="7010"/>
                  </a:lnTo>
                  <a:lnTo>
                    <a:pt x="5398" y="6864"/>
                  </a:lnTo>
                  <a:lnTo>
                    <a:pt x="5691" y="6668"/>
                  </a:lnTo>
                  <a:lnTo>
                    <a:pt x="5984" y="6473"/>
                  </a:lnTo>
                  <a:lnTo>
                    <a:pt x="6253" y="6229"/>
                  </a:lnTo>
                  <a:lnTo>
                    <a:pt x="6472" y="5960"/>
                  </a:lnTo>
                  <a:lnTo>
                    <a:pt x="6692" y="5691"/>
                  </a:lnTo>
                  <a:lnTo>
                    <a:pt x="6863" y="5398"/>
                  </a:lnTo>
                  <a:lnTo>
                    <a:pt x="7034" y="5081"/>
                  </a:lnTo>
                  <a:lnTo>
                    <a:pt x="7156" y="4739"/>
                  </a:lnTo>
                  <a:lnTo>
                    <a:pt x="7230" y="4373"/>
                  </a:lnTo>
                  <a:lnTo>
                    <a:pt x="7303" y="4031"/>
                  </a:lnTo>
                  <a:lnTo>
                    <a:pt x="7303" y="3640"/>
                  </a:lnTo>
                  <a:lnTo>
                    <a:pt x="7303" y="3396"/>
                  </a:lnTo>
                  <a:lnTo>
                    <a:pt x="7278" y="3176"/>
                  </a:lnTo>
                  <a:lnTo>
                    <a:pt x="7254" y="2932"/>
                  </a:lnTo>
                  <a:lnTo>
                    <a:pt x="7181" y="2712"/>
                  </a:lnTo>
                  <a:lnTo>
                    <a:pt x="7132" y="2492"/>
                  </a:lnTo>
                  <a:lnTo>
                    <a:pt x="7034" y="2272"/>
                  </a:lnTo>
                  <a:lnTo>
                    <a:pt x="6839" y="1857"/>
                  </a:lnTo>
                  <a:lnTo>
                    <a:pt x="5325" y="3347"/>
                  </a:lnTo>
                  <a:lnTo>
                    <a:pt x="5349" y="3640"/>
                  </a:lnTo>
                  <a:lnTo>
                    <a:pt x="5349" y="3811"/>
                  </a:lnTo>
                  <a:lnTo>
                    <a:pt x="5325" y="3982"/>
                  </a:lnTo>
                  <a:lnTo>
                    <a:pt x="5276" y="4153"/>
                  </a:lnTo>
                  <a:lnTo>
                    <a:pt x="5227" y="4299"/>
                  </a:lnTo>
                  <a:lnTo>
                    <a:pt x="5154" y="4446"/>
                  </a:lnTo>
                  <a:lnTo>
                    <a:pt x="5080" y="4592"/>
                  </a:lnTo>
                  <a:lnTo>
                    <a:pt x="4983" y="4739"/>
                  </a:lnTo>
                  <a:lnTo>
                    <a:pt x="4860" y="4861"/>
                  </a:lnTo>
                  <a:lnTo>
                    <a:pt x="4738" y="4959"/>
                  </a:lnTo>
                  <a:lnTo>
                    <a:pt x="4616" y="5056"/>
                  </a:lnTo>
                  <a:lnTo>
                    <a:pt x="4470" y="5154"/>
                  </a:lnTo>
                  <a:lnTo>
                    <a:pt x="4323" y="5203"/>
                  </a:lnTo>
                  <a:lnTo>
                    <a:pt x="4177" y="5276"/>
                  </a:lnTo>
                  <a:lnTo>
                    <a:pt x="4006" y="5301"/>
                  </a:lnTo>
                  <a:lnTo>
                    <a:pt x="3835" y="5349"/>
                  </a:lnTo>
                  <a:lnTo>
                    <a:pt x="3493" y="5349"/>
                  </a:lnTo>
                  <a:lnTo>
                    <a:pt x="3322" y="5301"/>
                  </a:lnTo>
                  <a:lnTo>
                    <a:pt x="3151" y="5276"/>
                  </a:lnTo>
                  <a:lnTo>
                    <a:pt x="3004" y="5203"/>
                  </a:lnTo>
                  <a:lnTo>
                    <a:pt x="2858" y="5154"/>
                  </a:lnTo>
                  <a:lnTo>
                    <a:pt x="2711" y="5056"/>
                  </a:lnTo>
                  <a:lnTo>
                    <a:pt x="2589" y="4959"/>
                  </a:lnTo>
                  <a:lnTo>
                    <a:pt x="2467" y="4861"/>
                  </a:lnTo>
                  <a:lnTo>
                    <a:pt x="2345" y="4739"/>
                  </a:lnTo>
                  <a:lnTo>
                    <a:pt x="2247" y="4592"/>
                  </a:lnTo>
                  <a:lnTo>
                    <a:pt x="2174" y="4446"/>
                  </a:lnTo>
                  <a:lnTo>
                    <a:pt x="2101" y="4299"/>
                  </a:lnTo>
                  <a:lnTo>
                    <a:pt x="2027" y="4153"/>
                  </a:lnTo>
                  <a:lnTo>
                    <a:pt x="2003" y="3982"/>
                  </a:lnTo>
                  <a:lnTo>
                    <a:pt x="1979" y="3811"/>
                  </a:lnTo>
                  <a:lnTo>
                    <a:pt x="1954" y="3640"/>
                  </a:lnTo>
                  <a:lnTo>
                    <a:pt x="1979" y="3469"/>
                  </a:lnTo>
                  <a:lnTo>
                    <a:pt x="2003" y="3298"/>
                  </a:lnTo>
                  <a:lnTo>
                    <a:pt x="2027" y="3151"/>
                  </a:lnTo>
                  <a:lnTo>
                    <a:pt x="2101" y="2980"/>
                  </a:lnTo>
                  <a:lnTo>
                    <a:pt x="2174" y="2834"/>
                  </a:lnTo>
                  <a:lnTo>
                    <a:pt x="2247" y="2687"/>
                  </a:lnTo>
                  <a:lnTo>
                    <a:pt x="2345" y="2565"/>
                  </a:lnTo>
                  <a:lnTo>
                    <a:pt x="2467" y="2443"/>
                  </a:lnTo>
                  <a:lnTo>
                    <a:pt x="2589" y="2345"/>
                  </a:lnTo>
                  <a:lnTo>
                    <a:pt x="2711" y="2248"/>
                  </a:lnTo>
                  <a:lnTo>
                    <a:pt x="2858" y="2150"/>
                  </a:lnTo>
                  <a:lnTo>
                    <a:pt x="3004" y="2077"/>
                  </a:lnTo>
                  <a:lnTo>
                    <a:pt x="3151" y="2028"/>
                  </a:lnTo>
                  <a:lnTo>
                    <a:pt x="3322" y="1979"/>
                  </a:lnTo>
                  <a:lnTo>
                    <a:pt x="3493" y="1955"/>
                  </a:lnTo>
                  <a:lnTo>
                    <a:pt x="3664" y="1955"/>
                  </a:lnTo>
                  <a:lnTo>
                    <a:pt x="3957" y="1979"/>
                  </a:lnTo>
                  <a:lnTo>
                    <a:pt x="5447" y="465"/>
                  </a:lnTo>
                  <a:lnTo>
                    <a:pt x="5056" y="269"/>
                  </a:lnTo>
                  <a:lnTo>
                    <a:pt x="4836" y="196"/>
                  </a:lnTo>
                  <a:lnTo>
                    <a:pt x="4616" y="123"/>
                  </a:lnTo>
                  <a:lnTo>
                    <a:pt x="4372" y="74"/>
                  </a:lnTo>
                  <a:lnTo>
                    <a:pt x="4152" y="25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12"/>
            <p:cNvSpPr/>
            <p:nvPr/>
          </p:nvSpPr>
          <p:spPr>
            <a:xfrm>
              <a:off x="5981175" y="2005125"/>
              <a:ext cx="75125" cy="70850"/>
            </a:xfrm>
            <a:custGeom>
              <a:avLst/>
              <a:gdLst/>
              <a:ahLst/>
              <a:cxnLst/>
              <a:rect l="l" t="t" r="r" b="b"/>
              <a:pathLst>
                <a:path w="3005" h="2834" extrusionOk="0">
                  <a:moveTo>
                    <a:pt x="1466" y="0"/>
                  </a:moveTo>
                  <a:lnTo>
                    <a:pt x="294" y="1173"/>
                  </a:lnTo>
                  <a:lnTo>
                    <a:pt x="172" y="1319"/>
                  </a:lnTo>
                  <a:lnTo>
                    <a:pt x="74" y="1490"/>
                  </a:lnTo>
                  <a:lnTo>
                    <a:pt x="25" y="1661"/>
                  </a:lnTo>
                  <a:lnTo>
                    <a:pt x="1" y="1857"/>
                  </a:lnTo>
                  <a:lnTo>
                    <a:pt x="25" y="2052"/>
                  </a:lnTo>
                  <a:lnTo>
                    <a:pt x="74" y="2223"/>
                  </a:lnTo>
                  <a:lnTo>
                    <a:pt x="172" y="2394"/>
                  </a:lnTo>
                  <a:lnTo>
                    <a:pt x="294" y="2540"/>
                  </a:lnTo>
                  <a:lnTo>
                    <a:pt x="440" y="2663"/>
                  </a:lnTo>
                  <a:lnTo>
                    <a:pt x="611" y="2760"/>
                  </a:lnTo>
                  <a:lnTo>
                    <a:pt x="807" y="2809"/>
                  </a:lnTo>
                  <a:lnTo>
                    <a:pt x="978" y="2833"/>
                  </a:lnTo>
                  <a:lnTo>
                    <a:pt x="1173" y="2809"/>
                  </a:lnTo>
                  <a:lnTo>
                    <a:pt x="1344" y="2760"/>
                  </a:lnTo>
                  <a:lnTo>
                    <a:pt x="1515" y="2663"/>
                  </a:lnTo>
                  <a:lnTo>
                    <a:pt x="1686" y="2540"/>
                  </a:lnTo>
                  <a:lnTo>
                    <a:pt x="2858" y="1368"/>
                  </a:lnTo>
                  <a:lnTo>
                    <a:pt x="3005" y="1197"/>
                  </a:lnTo>
                  <a:lnTo>
                    <a:pt x="2590" y="928"/>
                  </a:lnTo>
                  <a:lnTo>
                    <a:pt x="2199" y="635"/>
                  </a:lnTo>
                  <a:lnTo>
                    <a:pt x="1808" y="342"/>
                  </a:lnTo>
                  <a:lnTo>
                    <a:pt x="146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12"/>
            <p:cNvSpPr/>
            <p:nvPr/>
          </p:nvSpPr>
          <p:spPr>
            <a:xfrm>
              <a:off x="6263875" y="2005125"/>
              <a:ext cx="74525" cy="70850"/>
            </a:xfrm>
            <a:custGeom>
              <a:avLst/>
              <a:gdLst/>
              <a:ahLst/>
              <a:cxnLst/>
              <a:rect l="l" t="t" r="r" b="b"/>
              <a:pathLst>
                <a:path w="2981" h="2834" extrusionOk="0">
                  <a:moveTo>
                    <a:pt x="1539" y="0"/>
                  </a:moveTo>
                  <a:lnTo>
                    <a:pt x="1173" y="342"/>
                  </a:lnTo>
                  <a:lnTo>
                    <a:pt x="807" y="635"/>
                  </a:lnTo>
                  <a:lnTo>
                    <a:pt x="416" y="928"/>
                  </a:lnTo>
                  <a:lnTo>
                    <a:pt x="1" y="1197"/>
                  </a:lnTo>
                  <a:lnTo>
                    <a:pt x="123" y="1368"/>
                  </a:lnTo>
                  <a:lnTo>
                    <a:pt x="1319" y="2540"/>
                  </a:lnTo>
                  <a:lnTo>
                    <a:pt x="1466" y="2663"/>
                  </a:lnTo>
                  <a:lnTo>
                    <a:pt x="1637" y="2760"/>
                  </a:lnTo>
                  <a:lnTo>
                    <a:pt x="1832" y="2809"/>
                  </a:lnTo>
                  <a:lnTo>
                    <a:pt x="2003" y="2833"/>
                  </a:lnTo>
                  <a:lnTo>
                    <a:pt x="2199" y="2809"/>
                  </a:lnTo>
                  <a:lnTo>
                    <a:pt x="2370" y="2760"/>
                  </a:lnTo>
                  <a:lnTo>
                    <a:pt x="2541" y="2663"/>
                  </a:lnTo>
                  <a:lnTo>
                    <a:pt x="2712" y="2540"/>
                  </a:lnTo>
                  <a:lnTo>
                    <a:pt x="2834" y="2394"/>
                  </a:lnTo>
                  <a:lnTo>
                    <a:pt x="2931" y="2223"/>
                  </a:lnTo>
                  <a:lnTo>
                    <a:pt x="2980" y="2052"/>
                  </a:lnTo>
                  <a:lnTo>
                    <a:pt x="2980" y="1857"/>
                  </a:lnTo>
                  <a:lnTo>
                    <a:pt x="2980" y="1661"/>
                  </a:lnTo>
                  <a:lnTo>
                    <a:pt x="2931" y="1490"/>
                  </a:lnTo>
                  <a:lnTo>
                    <a:pt x="2834" y="1319"/>
                  </a:lnTo>
                  <a:lnTo>
                    <a:pt x="2712" y="1173"/>
                  </a:lnTo>
                  <a:lnTo>
                    <a:pt x="153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12"/>
            <p:cNvSpPr/>
            <p:nvPr/>
          </p:nvSpPr>
          <p:spPr>
            <a:xfrm>
              <a:off x="6147875" y="1619250"/>
              <a:ext cx="251575" cy="255850"/>
            </a:xfrm>
            <a:custGeom>
              <a:avLst/>
              <a:gdLst/>
              <a:ahLst/>
              <a:cxnLst/>
              <a:rect l="l" t="t" r="r" b="b"/>
              <a:pathLst>
                <a:path w="10063" h="10234" extrusionOk="0">
                  <a:moveTo>
                    <a:pt x="7352" y="0"/>
                  </a:moveTo>
                  <a:lnTo>
                    <a:pt x="7254" y="24"/>
                  </a:lnTo>
                  <a:lnTo>
                    <a:pt x="7181" y="73"/>
                  </a:lnTo>
                  <a:lnTo>
                    <a:pt x="7083" y="147"/>
                  </a:lnTo>
                  <a:lnTo>
                    <a:pt x="5447" y="1758"/>
                  </a:lnTo>
                  <a:lnTo>
                    <a:pt x="5373" y="1856"/>
                  </a:lnTo>
                  <a:lnTo>
                    <a:pt x="5300" y="1978"/>
                  </a:lnTo>
                  <a:lnTo>
                    <a:pt x="5227" y="2125"/>
                  </a:lnTo>
                  <a:lnTo>
                    <a:pt x="5178" y="2247"/>
                  </a:lnTo>
                  <a:lnTo>
                    <a:pt x="5154" y="2393"/>
                  </a:lnTo>
                  <a:lnTo>
                    <a:pt x="5129" y="2540"/>
                  </a:lnTo>
                  <a:lnTo>
                    <a:pt x="5129" y="2687"/>
                  </a:lnTo>
                  <a:lnTo>
                    <a:pt x="5129" y="2809"/>
                  </a:lnTo>
                  <a:lnTo>
                    <a:pt x="5349" y="3981"/>
                  </a:lnTo>
                  <a:lnTo>
                    <a:pt x="5398" y="4152"/>
                  </a:lnTo>
                  <a:lnTo>
                    <a:pt x="147" y="9403"/>
                  </a:lnTo>
                  <a:lnTo>
                    <a:pt x="74" y="9476"/>
                  </a:lnTo>
                  <a:lnTo>
                    <a:pt x="25" y="9574"/>
                  </a:lnTo>
                  <a:lnTo>
                    <a:pt x="0" y="9672"/>
                  </a:lnTo>
                  <a:lnTo>
                    <a:pt x="0" y="9745"/>
                  </a:lnTo>
                  <a:lnTo>
                    <a:pt x="0" y="9843"/>
                  </a:lnTo>
                  <a:lnTo>
                    <a:pt x="25" y="9940"/>
                  </a:lnTo>
                  <a:lnTo>
                    <a:pt x="74" y="10013"/>
                  </a:lnTo>
                  <a:lnTo>
                    <a:pt x="147" y="10087"/>
                  </a:lnTo>
                  <a:lnTo>
                    <a:pt x="220" y="10160"/>
                  </a:lnTo>
                  <a:lnTo>
                    <a:pt x="293" y="10209"/>
                  </a:lnTo>
                  <a:lnTo>
                    <a:pt x="391" y="10233"/>
                  </a:lnTo>
                  <a:lnTo>
                    <a:pt x="586" y="10233"/>
                  </a:lnTo>
                  <a:lnTo>
                    <a:pt x="660" y="10209"/>
                  </a:lnTo>
                  <a:lnTo>
                    <a:pt x="757" y="10160"/>
                  </a:lnTo>
                  <a:lnTo>
                    <a:pt x="831" y="10087"/>
                  </a:lnTo>
                  <a:lnTo>
                    <a:pt x="6204" y="4738"/>
                  </a:lnTo>
                  <a:lnTo>
                    <a:pt x="7254" y="4909"/>
                  </a:lnTo>
                  <a:lnTo>
                    <a:pt x="7376" y="4933"/>
                  </a:lnTo>
                  <a:lnTo>
                    <a:pt x="7523" y="4933"/>
                  </a:lnTo>
                  <a:lnTo>
                    <a:pt x="7645" y="4909"/>
                  </a:lnTo>
                  <a:lnTo>
                    <a:pt x="7791" y="4860"/>
                  </a:lnTo>
                  <a:lnTo>
                    <a:pt x="7938" y="4811"/>
                  </a:lnTo>
                  <a:lnTo>
                    <a:pt x="8060" y="4763"/>
                  </a:lnTo>
                  <a:lnTo>
                    <a:pt x="8182" y="4689"/>
                  </a:lnTo>
                  <a:lnTo>
                    <a:pt x="8280" y="4592"/>
                  </a:lnTo>
                  <a:lnTo>
                    <a:pt x="9916" y="2955"/>
                  </a:lnTo>
                  <a:lnTo>
                    <a:pt x="9989" y="2882"/>
                  </a:lnTo>
                  <a:lnTo>
                    <a:pt x="10038" y="2784"/>
                  </a:lnTo>
                  <a:lnTo>
                    <a:pt x="10063" y="2711"/>
                  </a:lnTo>
                  <a:lnTo>
                    <a:pt x="10038" y="2613"/>
                  </a:lnTo>
                  <a:lnTo>
                    <a:pt x="10014" y="2564"/>
                  </a:lnTo>
                  <a:lnTo>
                    <a:pt x="9940" y="2491"/>
                  </a:lnTo>
                  <a:lnTo>
                    <a:pt x="9843" y="2442"/>
                  </a:lnTo>
                  <a:lnTo>
                    <a:pt x="9745" y="2418"/>
                  </a:lnTo>
                  <a:lnTo>
                    <a:pt x="8695" y="2223"/>
                  </a:lnTo>
                  <a:lnTo>
                    <a:pt x="9721" y="1197"/>
                  </a:lnTo>
                  <a:lnTo>
                    <a:pt x="9794" y="1123"/>
                  </a:lnTo>
                  <a:lnTo>
                    <a:pt x="9843" y="1026"/>
                  </a:lnTo>
                  <a:lnTo>
                    <a:pt x="9867" y="953"/>
                  </a:lnTo>
                  <a:lnTo>
                    <a:pt x="9867" y="855"/>
                  </a:lnTo>
                  <a:lnTo>
                    <a:pt x="9867" y="757"/>
                  </a:lnTo>
                  <a:lnTo>
                    <a:pt x="9843" y="659"/>
                  </a:lnTo>
                  <a:lnTo>
                    <a:pt x="9794" y="586"/>
                  </a:lnTo>
                  <a:lnTo>
                    <a:pt x="9721" y="513"/>
                  </a:lnTo>
                  <a:lnTo>
                    <a:pt x="9647" y="440"/>
                  </a:lnTo>
                  <a:lnTo>
                    <a:pt x="9574" y="391"/>
                  </a:lnTo>
                  <a:lnTo>
                    <a:pt x="9476" y="366"/>
                  </a:lnTo>
                  <a:lnTo>
                    <a:pt x="9281" y="366"/>
                  </a:lnTo>
                  <a:lnTo>
                    <a:pt x="9208" y="391"/>
                  </a:lnTo>
                  <a:lnTo>
                    <a:pt x="9110" y="440"/>
                  </a:lnTo>
                  <a:lnTo>
                    <a:pt x="9037" y="513"/>
                  </a:lnTo>
                  <a:lnTo>
                    <a:pt x="7889" y="1661"/>
                  </a:lnTo>
                  <a:lnTo>
                    <a:pt x="7840" y="1490"/>
                  </a:lnTo>
                  <a:lnTo>
                    <a:pt x="7620" y="318"/>
                  </a:lnTo>
                  <a:lnTo>
                    <a:pt x="7596" y="195"/>
                  </a:lnTo>
                  <a:lnTo>
                    <a:pt x="7547" y="98"/>
                  </a:lnTo>
                  <a:lnTo>
                    <a:pt x="7498" y="49"/>
                  </a:lnTo>
                  <a:lnTo>
                    <a:pt x="742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878" y="1215908"/>
            <a:ext cx="6245476" cy="3502785"/>
          </a:xfrm>
          <a:prstGeom prst="rect">
            <a:avLst/>
          </a:prstGeom>
        </p:spPr>
      </p:pic>
      <p:sp>
        <p:nvSpPr>
          <p:cNvPr id="10" name="Slide Number Placeholder 3"/>
          <p:cNvSpPr txBox="1">
            <a:spLocks/>
          </p:cNvSpPr>
          <p:nvPr/>
        </p:nvSpPr>
        <p:spPr>
          <a:xfrm>
            <a:off x="8159499" y="4393278"/>
            <a:ext cx="548700" cy="3936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" sz="1600" b="1" dirty="0" smtClean="0">
                <a:latin typeface="Oswald" panose="020B0604020202020204" charset="0"/>
                <a:cs typeface="Oswald" panose="020B0604020202020204" charset="0"/>
              </a:rPr>
              <a:t>9</a:t>
            </a:r>
            <a:endParaRPr lang="en" sz="1600" b="1" dirty="0">
              <a:latin typeface="Oswald" panose="020B0604020202020204" charset="0"/>
              <a:cs typeface="Oswald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8940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Jacquenetta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F3F3F3"/>
      </a:lt2>
      <a:accent1>
        <a:srgbClr val="000000"/>
      </a:accent1>
      <a:accent2>
        <a:srgbClr val="666666"/>
      </a:accent2>
      <a:accent3>
        <a:srgbClr val="999999"/>
      </a:accent3>
      <a:accent4>
        <a:srgbClr val="CCCCCC"/>
      </a:accent4>
      <a:accent5>
        <a:srgbClr val="EFEFEF"/>
      </a:accent5>
      <a:accent6>
        <a:srgbClr val="F6B26B"/>
      </a:accent6>
      <a:hlink>
        <a:srgbClr val="000000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</TotalTime>
  <Words>435</Words>
  <Application>Microsoft Office PowerPoint</Application>
  <PresentationFormat>On-screen Show (16:9)</PresentationFormat>
  <Paragraphs>84</Paragraphs>
  <Slides>24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3" baseType="lpstr">
      <vt:lpstr>Raleway</vt:lpstr>
      <vt:lpstr>Times New Roman</vt:lpstr>
      <vt:lpstr>Muli</vt:lpstr>
      <vt:lpstr>Oswald</vt:lpstr>
      <vt:lpstr>Work Sans</vt:lpstr>
      <vt:lpstr>Arial</vt:lpstr>
      <vt:lpstr>Montserrat</vt:lpstr>
      <vt:lpstr>Work Sans Regular</vt:lpstr>
      <vt:lpstr>Jacquenetta template</vt:lpstr>
      <vt:lpstr>Đề Tài: Xây dựng website bán trang sức</vt:lpstr>
      <vt:lpstr>PowerPoint Presentation</vt:lpstr>
      <vt:lpstr>LÝ DO CHỌN ĐỀ TÀI</vt:lpstr>
      <vt:lpstr>Giới thiệu về website</vt:lpstr>
      <vt:lpstr>Sơ đồ use case</vt:lpstr>
      <vt:lpstr>    Các tính năng chính của web </vt:lpstr>
      <vt:lpstr>Đăng nhập, đăng xuất, đăng kí với tư cách khách hàng</vt:lpstr>
      <vt:lpstr>Đăng nhập với tư cách Admin chức năng thêm xóa sửa sản phẩm.</vt:lpstr>
      <vt:lpstr>Hiện sản phẩm lên trang chủ</vt:lpstr>
      <vt:lpstr>Hiện sản phẩm theo danh mục các sản phẩm</vt:lpstr>
      <vt:lpstr>Thêm vào giỏ hàng </vt:lpstr>
      <vt:lpstr>Đặt hàng</vt:lpstr>
      <vt:lpstr>Lưu thông tin khách hàng</vt:lpstr>
      <vt:lpstr>    Các kỹ thuật sử dụng trong web </vt:lpstr>
      <vt:lpstr>PowerPoint Presentation</vt:lpstr>
      <vt:lpstr>  XAMPP XAMPP hoạt động dựa trên sự tích hợp của 5 phần mềm chính là Cross-Platform (X), Apache (A), MariaDB (M), PHP (P) và Perl (P), nên tên gọi XAMPP cũng là viết tắt từ chữ cái đầu của 5 phần mềm này. </vt:lpstr>
      <vt:lpstr>PowerPoint Presentation</vt:lpstr>
      <vt:lpstr>MySQL</vt:lpstr>
      <vt:lpstr>Kỹ thuật phân trang</vt:lpstr>
      <vt:lpstr>Bảng cơ sở dữ liệu:</vt:lpstr>
      <vt:lpstr>    Tổng kết </vt:lpstr>
      <vt:lpstr>   Kết quả đạt được:</vt:lpstr>
      <vt:lpstr>PowerPoint Presentation</vt:lpstr>
      <vt:lpstr>DEMO WEBSITE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 THE PRESENTATION</dc:title>
  <dc:creator>Admin</dc:creator>
  <cp:lastModifiedBy>Admin</cp:lastModifiedBy>
  <cp:revision>23</cp:revision>
  <dcterms:modified xsi:type="dcterms:W3CDTF">2020-12-05T21:52:45Z</dcterms:modified>
</cp:coreProperties>
</file>